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C6C8365-1675-4ABF-8533-78F5A4C1021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AC166F9-FFB4-4EAF-958C-4109BA922A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of Baking soda Lab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Purpose: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Your purpose will address the following: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	Explain what a decomposition is and how to identify it visually.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	Explain what stoichiometry is and what purpose it serves in chemistry.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1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0628"/>
            <a:ext cx="8839200" cy="35798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Possible Chemical Reactions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Translate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2400" u="sng" dirty="0" smtClean="0">
                <a:solidFill>
                  <a:schemeClr val="accent2">
                    <a:lumMod val="75000"/>
                  </a:schemeClr>
                </a:solidFill>
              </a:rPr>
              <a:t>three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chemical reactions into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balanced formula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equations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sz="2000" i="1" dirty="0" smtClean="0"/>
              <a:t>1.  Sodium bicarbonate (s) </a:t>
            </a:r>
            <a:r>
              <a:rPr lang="en-US" sz="2000" i="1" dirty="0" smtClean="0">
                <a:sym typeface="Wingdings" panose="05000000000000000000" pitchFamily="2" charset="2"/>
              </a:rPr>
              <a:t>  sodium hydroxide (s) and carbon dioxide (g)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550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115300" cy="3579849"/>
          </a:xfrm>
        </p:spPr>
        <p:txBody>
          <a:bodyPr>
            <a:normAutofit/>
          </a:bodyPr>
          <a:lstStyle/>
          <a:p>
            <a:pPr>
              <a:buAutoNum type="arabicPeriod" startAt="2"/>
            </a:pPr>
            <a:r>
              <a:rPr lang="en-US" sz="1800" dirty="0" smtClean="0"/>
              <a:t>Sodium bicarbonate (s)  </a:t>
            </a:r>
            <a:r>
              <a:rPr lang="en-US" sz="1800" dirty="0" smtClean="0">
                <a:sym typeface="Wingdings" panose="05000000000000000000" pitchFamily="2" charset="2"/>
              </a:rPr>
              <a:t>  sodium oxide (s) +  carbon dioxide (g) + water (g)</a:t>
            </a:r>
          </a:p>
          <a:p>
            <a:pPr>
              <a:buAutoNum type="arabicPeriod" startAt="2"/>
            </a:pPr>
            <a:endParaRPr lang="en-US" sz="1800" dirty="0">
              <a:sym typeface="Wingdings" panose="05000000000000000000" pitchFamily="2" charset="2"/>
            </a:endParaRPr>
          </a:p>
          <a:p>
            <a:pPr>
              <a:buAutoNum type="arabicPeriod" startAt="2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buAutoNum type="arabicPeriod" startAt="2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buAutoNum type="arabicPeriod" startAt="2"/>
            </a:pPr>
            <a:r>
              <a:rPr lang="en-US" sz="1800" dirty="0" smtClean="0">
                <a:sym typeface="Wingdings" panose="05000000000000000000" pitchFamily="2" charset="2"/>
              </a:rPr>
              <a:t>Sodium bicarbonate (s)    sodium carbonate (s) +  carbon dioxide (g)  +  water (g)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761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Table</a:t>
            </a:r>
          </a:p>
          <a:p>
            <a:endParaRPr lang="en-US" sz="3200" dirty="0"/>
          </a:p>
          <a:p>
            <a:r>
              <a:rPr lang="en-US" sz="3200" dirty="0" smtClean="0"/>
              <a:t>	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Provide an organized data table of all measurements taken in lab with proper units.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	</a:t>
            </a:r>
            <a:r>
              <a:rPr lang="en-US" sz="4000" dirty="0" smtClean="0">
                <a:solidFill>
                  <a:schemeClr val="accent2"/>
                </a:solidFill>
              </a:rPr>
              <a:t>For each of the three possible reactions, calculate the mass (g) of solid produced.  Let’s do the first one as our example.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5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	Based upon your calculation results, identify the correct reaction and explain how you determined which reaction was correct out of the three?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	All three reactions involve the production of carbon dioxide gas.  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	1. </a:t>
            </a:r>
            <a:r>
              <a:rPr lang="en-US" sz="2400" dirty="0" smtClean="0">
                <a:solidFill>
                  <a:srgbClr val="002060"/>
                </a:solidFill>
              </a:rPr>
              <a:t>First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, if the carbon dioxide </a:t>
            </a:r>
            <a:r>
              <a:rPr lang="en-US" sz="2400" i="1" u="sng" dirty="0" smtClean="0">
                <a:solidFill>
                  <a:srgbClr val="002060"/>
                </a:solidFill>
              </a:rPr>
              <a:t>had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been collected, what mass would be expected?  </a:t>
            </a:r>
            <a:r>
              <a:rPr lang="en-US" sz="2400" dirty="0" smtClean="0">
                <a:solidFill>
                  <a:srgbClr val="002060"/>
                </a:solidFill>
              </a:rPr>
              <a:t>Second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, purpose a way to collect the gas.  Draw a picture of how you would collect it and explain your drawing.  </a:t>
            </a:r>
            <a:r>
              <a:rPr lang="en-US" sz="2400" dirty="0" smtClean="0">
                <a:solidFill>
                  <a:srgbClr val="7030A0"/>
                </a:solidFill>
              </a:rPr>
              <a:t>If you get stuck, research how to collect carbon dioxide gas.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7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1211</TotalTime>
  <Words>94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Decomposition of Baking soda Lab</vt:lpstr>
      <vt:lpstr>PowerPoint Presentation</vt:lpstr>
      <vt:lpstr>PowerPoint Presentation</vt:lpstr>
      <vt:lpstr>PowerPoint Presentation</vt:lpstr>
      <vt:lpstr>Calculations</vt:lpstr>
      <vt:lpstr>Conclusion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Decomposition of Baking soda Lab</dc:title>
  <dc:creator>Donohue, Jennifer (jdonohue@psusd.us)</dc:creator>
  <cp:lastModifiedBy>Donohue, Jennifer (jdonohue@psusd.us)</cp:lastModifiedBy>
  <cp:revision>4</cp:revision>
  <dcterms:created xsi:type="dcterms:W3CDTF">2016-01-21T16:47:50Z</dcterms:created>
  <dcterms:modified xsi:type="dcterms:W3CDTF">2017-01-30T23:30:33Z</dcterms:modified>
</cp:coreProperties>
</file>