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F0C355-33B5-41A1-A815-803DDC5B03D8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F58026-333A-440D-964C-ABFD6A7D81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All demonstrations (demos) and labs will be recorded as outlined prior:</a:t>
            </a:r>
          </a:p>
          <a:p>
            <a:pPr lvl="1"/>
            <a:r>
              <a:rPr lang="en-US" sz="2800" b="1" dirty="0" smtClean="0"/>
              <a:t>Title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b="1" i="1" u="sng" dirty="0" smtClean="0">
                <a:solidFill>
                  <a:schemeClr val="accent2">
                    <a:lumMod val="75000"/>
                  </a:schemeClr>
                </a:solidFill>
              </a:rPr>
              <a:t>Decomposition of Hydrogen Peroxide</a:t>
            </a:r>
          </a:p>
          <a:p>
            <a:pPr marL="114300" indent="0">
              <a:buNone/>
            </a:pPr>
            <a:endParaRPr lang="en-US" sz="3200" b="1" dirty="0" smtClean="0"/>
          </a:p>
          <a:p>
            <a:pPr lvl="1"/>
            <a:r>
              <a:rPr lang="en-US" sz="3200" b="1" dirty="0" smtClean="0"/>
              <a:t>Purpose: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sz="3000" b="1" dirty="0" smtClean="0"/>
              <a:t>Materials: </a:t>
            </a:r>
          </a:p>
          <a:p>
            <a:pPr marL="114300" indent="0">
              <a:buNone/>
            </a:pPr>
            <a:endParaRPr lang="en-US" sz="3000" b="1" dirty="0"/>
          </a:p>
          <a:p>
            <a:pPr marL="114300" indent="0">
              <a:buNone/>
            </a:pPr>
            <a:endParaRPr lang="en-US" sz="3000" b="1" dirty="0" smtClean="0"/>
          </a:p>
          <a:p>
            <a:pPr marL="114300" indent="0">
              <a:buNone/>
            </a:pPr>
            <a:endParaRPr lang="en-US" sz="3000" b="1" dirty="0"/>
          </a:p>
          <a:p>
            <a:pPr marL="114300" indent="0">
              <a:buNone/>
            </a:pPr>
            <a:endParaRPr lang="en-US" sz="3000" b="1" dirty="0" smtClean="0"/>
          </a:p>
          <a:p>
            <a:pPr marL="114300" indent="0">
              <a:buNone/>
            </a:pPr>
            <a:endParaRPr lang="en-US" sz="3000" b="1" dirty="0" smtClean="0"/>
          </a:p>
          <a:p>
            <a:pPr marL="114300" indent="0">
              <a:buNone/>
            </a:pPr>
            <a:r>
              <a:rPr lang="en-US" sz="3000" b="1" dirty="0"/>
              <a:t>	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449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b="1" dirty="0"/>
              <a:t>Data and Observations: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1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sz="4000" b="1" dirty="0" smtClean="0"/>
              <a:t>Conclusion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8252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sz="3600" b="1" dirty="0" smtClean="0">
                <a:solidFill>
                  <a:schemeClr val="tx1"/>
                </a:solidFill>
              </a:rPr>
              <a:t>Analysis Questions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Analysis Questions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b="1" dirty="0" smtClean="0"/>
              <a:t>Write </a:t>
            </a:r>
            <a:r>
              <a:rPr lang="en-US" b="1" dirty="0" smtClean="0"/>
              <a:t>a hypothesis as to why the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2 </a:t>
            </a:r>
            <a:r>
              <a:rPr lang="en-US" b="1" dirty="0" smtClean="0"/>
              <a:t>is in a dark brown bottle</a:t>
            </a:r>
            <a:r>
              <a:rPr lang="en-US" b="1" dirty="0" smtClean="0"/>
              <a:t>.</a:t>
            </a:r>
          </a:p>
          <a:p>
            <a:pPr marL="411480" lvl="1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Sentence starter:  My hypothesis regarding why hydrogen peroxide is </a:t>
            </a:r>
            <a:r>
              <a:rPr lang="en-US" b="1" dirty="0" smtClean="0">
                <a:solidFill>
                  <a:srgbClr val="7030A0"/>
                </a:solidFill>
              </a:rPr>
              <a:t>packaged in a dark bottle is….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71500" indent="-457200">
              <a:buAutoNum type="arabicPeriod"/>
            </a:pPr>
            <a:endParaRPr lang="en-US" b="1" dirty="0" smtClean="0"/>
          </a:p>
          <a:p>
            <a:pPr marL="571500" indent="-457200">
              <a:buAutoNum type="arabicPeriod"/>
            </a:pPr>
            <a:endParaRPr lang="en-US" b="1" dirty="0" smtClean="0"/>
          </a:p>
          <a:p>
            <a:pPr marL="571500" indent="-457200">
              <a:buAutoNum type="arabicPeriod"/>
            </a:pPr>
            <a:endParaRPr lang="en-US" b="1" dirty="0" smtClean="0"/>
          </a:p>
          <a:p>
            <a:pPr marL="571500" indent="-457200">
              <a:buAutoNum type="arabicPeriod"/>
            </a:pPr>
            <a:endParaRPr lang="en-US" b="1" dirty="0" smtClean="0"/>
          </a:p>
          <a:p>
            <a:pPr marL="571500" indent="-457200">
              <a:buAutoNum type="arabicPeriod"/>
            </a:pPr>
            <a:r>
              <a:rPr lang="en-US" b="1" dirty="0" smtClean="0"/>
              <a:t>Write </a:t>
            </a:r>
            <a:r>
              <a:rPr lang="en-US" b="1" dirty="0" smtClean="0"/>
              <a:t>a hypothesis as to why the bottle has an </a:t>
            </a:r>
            <a:r>
              <a:rPr lang="en-US" b="1" dirty="0" smtClean="0"/>
              <a:t>accordion </a:t>
            </a:r>
            <a:r>
              <a:rPr lang="en-US" b="1" dirty="0" smtClean="0"/>
              <a:t>like shape</a:t>
            </a:r>
            <a:r>
              <a:rPr lang="en-US" b="1" dirty="0" smtClean="0"/>
              <a:t>.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sz="2000" b="1" dirty="0" smtClean="0">
                <a:solidFill>
                  <a:srgbClr val="7030A0"/>
                </a:solidFill>
              </a:rPr>
              <a:t>Sentence starter:  My hypothesis regarding why the bottle is shaped like an accordion is…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571500" indent="-457200">
              <a:buAutoNum type="arabicPeriod"/>
            </a:pPr>
            <a:endParaRPr lang="en-US" sz="2000" b="1" dirty="0" smtClean="0">
              <a:solidFill>
                <a:schemeClr val="accent5"/>
              </a:solidFill>
            </a:endParaRPr>
          </a:p>
          <a:p>
            <a:pPr marL="571500" indent="-4572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994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 startAt="3"/>
            </a:pPr>
            <a:r>
              <a:rPr lang="en-US" b="1" dirty="0" smtClean="0"/>
              <a:t>What </a:t>
            </a:r>
            <a:r>
              <a:rPr lang="en-US" b="1" dirty="0"/>
              <a:t>is the result of the flame test and what does this prove</a:t>
            </a:r>
            <a:r>
              <a:rPr lang="en-US" b="1" dirty="0" smtClean="0"/>
              <a:t>?</a:t>
            </a:r>
          </a:p>
          <a:p>
            <a:pPr marL="571500" indent="-457200">
              <a:buAutoNum type="arabicPeriod" startAt="3"/>
            </a:pPr>
            <a:endParaRPr lang="en-US" b="1" dirty="0"/>
          </a:p>
          <a:p>
            <a:pPr marL="571500" indent="-457200">
              <a:buAutoNum type="arabicPeriod" startAt="3"/>
            </a:pPr>
            <a:endParaRPr lang="en-US" b="1" dirty="0" smtClean="0"/>
          </a:p>
          <a:p>
            <a:pPr marL="571500" indent="-457200">
              <a:buAutoNum type="arabicPeriod" startAt="3"/>
            </a:pPr>
            <a:r>
              <a:rPr lang="en-US" b="1" dirty="0" smtClean="0"/>
              <a:t>When hydrogen peroxide decomposes (breaks down or breaks apart), predict what forms.</a:t>
            </a:r>
            <a:endParaRPr lang="en-US" b="1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6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</TotalTime>
  <Words>74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Demonstration Procedures</vt:lpstr>
      <vt:lpstr>Demonstration Procedures</vt:lpstr>
      <vt:lpstr>PowerPoint Presentation</vt:lpstr>
      <vt:lpstr>PowerPoint Presentation</vt:lpstr>
      <vt:lpstr>PowerPoint Presentation</vt:lpstr>
      <vt:lpstr>Analysis Questions</vt:lpstr>
      <vt:lpstr>Analysis Questions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Donohue, Jennifer (jdonohue@psusd.us)</dc:creator>
  <cp:lastModifiedBy>Donohue, Jennifer (jdonohue@psusd.us)</cp:lastModifiedBy>
  <cp:revision>7</cp:revision>
  <dcterms:created xsi:type="dcterms:W3CDTF">2015-01-12T22:37:20Z</dcterms:created>
  <dcterms:modified xsi:type="dcterms:W3CDTF">2015-08-12T20:06:05Z</dcterms:modified>
</cp:coreProperties>
</file>