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64A4-3E7C-47DF-9F74-B124C7787192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28677-5BC7-4B97-A1A4-45817C0A7FF9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Identification of Unknown Metal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40543"/>
              </p:ext>
            </p:extLst>
          </p:nvPr>
        </p:nvGraphicFramePr>
        <p:xfrm>
          <a:off x="1143000" y="1523999"/>
          <a:ext cx="6477000" cy="5295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1205571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Metal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Density (g/mL)</a:t>
                      </a:r>
                      <a:endParaRPr lang="en-US" sz="3200" b="1" dirty="0"/>
                    </a:p>
                  </a:txBody>
                  <a:tcPr/>
                </a:tc>
              </a:tr>
              <a:tr h="81806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Silicon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2.3</a:t>
                      </a:r>
                      <a:endParaRPr lang="en-US" sz="3200" b="1" dirty="0"/>
                    </a:p>
                  </a:txBody>
                  <a:tcPr/>
                </a:tc>
              </a:tr>
              <a:tr h="81806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Lead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11.3</a:t>
                      </a:r>
                      <a:endParaRPr lang="en-US" sz="3200" b="1" dirty="0"/>
                    </a:p>
                  </a:txBody>
                  <a:tcPr/>
                </a:tc>
              </a:tr>
              <a:tr h="81806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Nickel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8.9</a:t>
                      </a:r>
                      <a:endParaRPr lang="en-US" sz="3200" b="1" dirty="0"/>
                    </a:p>
                  </a:txBody>
                  <a:tcPr/>
                </a:tc>
              </a:tr>
              <a:tr h="81806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Zinc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7.1</a:t>
                      </a:r>
                      <a:endParaRPr lang="en-US" sz="3200" b="1" dirty="0"/>
                    </a:p>
                  </a:txBody>
                  <a:tcPr/>
                </a:tc>
              </a:tr>
              <a:tr h="818066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Aluminum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2.7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855054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28</TotalTime>
  <Words>21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Summer</vt:lpstr>
      <vt:lpstr>Density Lab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Lab</dc:title>
  <dc:creator>Donohue, Jennifer (jdonohue@psusd.us)</dc:creator>
  <cp:lastModifiedBy>Donohue, Jennifer (jdonohue@psusd.us)</cp:lastModifiedBy>
  <cp:revision>2</cp:revision>
  <dcterms:created xsi:type="dcterms:W3CDTF">2016-08-23T22:19:58Z</dcterms:created>
  <dcterms:modified xsi:type="dcterms:W3CDTF">2016-08-23T22:48:13Z</dcterms:modified>
</cp:coreProperties>
</file>