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6575ED1-891D-41D6-8DF3-3A1B8705AE83}" type="datetimeFigureOut">
              <a:rPr lang="en-US" smtClean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8F63B9F-4E2F-410D-8734-6AADC01B81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Equilibrium Lab Write-Up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Purpose:  </a:t>
            </a:r>
            <a:r>
              <a:rPr lang="en-US" sz="3200" i="1" dirty="0" smtClean="0"/>
              <a:t>Your purpose should address the following questions.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1.  Provided in the background section is a reaction between nitrogen gas and hydrogen gas forming ammonia.  </a:t>
            </a:r>
            <a:r>
              <a:rPr lang="en-US" sz="3200" u="sng" dirty="0" smtClean="0">
                <a:solidFill>
                  <a:srgbClr val="7030A0"/>
                </a:solidFill>
              </a:rPr>
              <a:t>Rewrite </a:t>
            </a:r>
            <a:r>
              <a:rPr lang="en-US" sz="3200" dirty="0" smtClean="0">
                <a:solidFill>
                  <a:srgbClr val="7030A0"/>
                </a:solidFill>
              </a:rPr>
              <a:t>this equation to include the proper placement of </a:t>
            </a:r>
            <a:r>
              <a:rPr lang="en-US" sz="3200" u="sng" dirty="0" smtClean="0">
                <a:solidFill>
                  <a:srgbClr val="7030A0"/>
                </a:solidFill>
              </a:rPr>
              <a:t>heat</a:t>
            </a:r>
            <a:r>
              <a:rPr lang="en-US" sz="3200" dirty="0" smtClean="0">
                <a:solidFill>
                  <a:srgbClr val="7030A0"/>
                </a:solidFill>
              </a:rPr>
              <a:t>.  Is this reaction endo or exothermic?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Equilibrium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 startAt="2"/>
            </a:pPr>
            <a:r>
              <a:rPr lang="en-US" sz="2800" dirty="0" smtClean="0">
                <a:solidFill>
                  <a:srgbClr val="7030A0"/>
                </a:solidFill>
              </a:rPr>
              <a:t>Explain why chemical equilibrium is considered to be a dynamic state.</a:t>
            </a:r>
          </a:p>
          <a:p>
            <a:pPr>
              <a:buAutoNum type="arabicPeriod" startAt="2"/>
            </a:pPr>
            <a:r>
              <a:rPr lang="en-US" sz="2800" dirty="0" smtClean="0">
                <a:solidFill>
                  <a:srgbClr val="7030A0"/>
                </a:solidFill>
              </a:rPr>
              <a:t>Identify the two conditions that are being manipulated in this lab that effect the equilibrium.</a:t>
            </a:r>
          </a:p>
          <a:p>
            <a:pPr>
              <a:buAutoNum type="arabicPeriod" startAt="2"/>
            </a:pPr>
            <a:r>
              <a:rPr lang="en-US" sz="2800" dirty="0" smtClean="0">
                <a:solidFill>
                  <a:srgbClr val="7030A0"/>
                </a:solidFill>
              </a:rPr>
              <a:t>Identify the symbol used in a chemical reaction that let’s the reader know the reaction is reversible.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equilibrium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Procedure:</a:t>
            </a:r>
            <a:r>
              <a:rPr lang="en-US" sz="3600" dirty="0" smtClean="0"/>
              <a:t>  </a:t>
            </a:r>
            <a:r>
              <a:rPr lang="en-US" sz="3600" i="1" dirty="0" smtClean="0"/>
              <a:t>Only the changes that were made to the lab need be reported.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633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equilibrium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Post – Lab Questions: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			</a:t>
            </a:r>
            <a:r>
              <a:rPr lang="en-US" sz="3200" smtClean="0">
                <a:solidFill>
                  <a:srgbClr val="7030A0"/>
                </a:solidFill>
              </a:rPr>
              <a:t>	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577</TotalTime>
  <Words>126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Exploring Equilibrium Lab Write-Up</vt:lpstr>
      <vt:lpstr>Exploring Equilibrium lab</vt:lpstr>
      <vt:lpstr>Exploring equilibrium lab</vt:lpstr>
      <vt:lpstr>Exploring equilibrium lab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Equilibrium Lab Write-Up</dc:title>
  <dc:creator>Donohue, Jennifer (jdonohue@psusd.us)</dc:creator>
  <cp:lastModifiedBy>Donohue, Jennifer (jdonohue@psusd.us)</cp:lastModifiedBy>
  <cp:revision>6</cp:revision>
  <dcterms:created xsi:type="dcterms:W3CDTF">2016-04-12T15:04:26Z</dcterms:created>
  <dcterms:modified xsi:type="dcterms:W3CDTF">2016-05-03T15:12:10Z</dcterms:modified>
</cp:coreProperties>
</file>