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79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C06D0B2-1F03-4532-9CA4-D0EA872CC4E3}" type="datetimeFigureOut">
              <a:rPr lang="en-US" smtClean="0"/>
              <a:t>11/2/2016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4EDA2C7-4B09-493E-B4FD-BDAD5C64ED2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6D0B2-1F03-4532-9CA4-D0EA872CC4E3}" type="datetimeFigureOut">
              <a:rPr lang="en-US" smtClean="0"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A2C7-4B09-493E-B4FD-BDAD5C64ED2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6D0B2-1F03-4532-9CA4-D0EA872CC4E3}" type="datetimeFigureOut">
              <a:rPr lang="en-US" smtClean="0"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A2C7-4B09-493E-B4FD-BDAD5C64ED2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C06D0B2-1F03-4532-9CA4-D0EA872CC4E3}" type="datetimeFigureOut">
              <a:rPr lang="en-US" smtClean="0"/>
              <a:t>11/2/2016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4EDA2C7-4B09-493E-B4FD-BDAD5C64ED2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C06D0B2-1F03-4532-9CA4-D0EA872CC4E3}" type="datetimeFigureOut">
              <a:rPr lang="en-US" smtClean="0"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4EDA2C7-4B09-493E-B4FD-BDAD5C64ED2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6D0B2-1F03-4532-9CA4-D0EA872CC4E3}" type="datetimeFigureOut">
              <a:rPr lang="en-US" smtClean="0"/>
              <a:t>11/2/2016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A2C7-4B09-493E-B4FD-BDAD5C64ED2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6D0B2-1F03-4532-9CA4-D0EA872CC4E3}" type="datetimeFigureOut">
              <a:rPr lang="en-US" smtClean="0"/>
              <a:t>11/2/2016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A2C7-4B09-493E-B4FD-BDAD5C64ED2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C06D0B2-1F03-4532-9CA4-D0EA872CC4E3}" type="datetimeFigureOut">
              <a:rPr lang="en-US" smtClean="0"/>
              <a:t>11/2/2016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4EDA2C7-4B09-493E-B4FD-BDAD5C64ED2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6D0B2-1F03-4532-9CA4-D0EA872CC4E3}" type="datetimeFigureOut">
              <a:rPr lang="en-US" smtClean="0"/>
              <a:t>11/2/2016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A2C7-4B09-493E-B4FD-BDAD5C64ED2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C06D0B2-1F03-4532-9CA4-D0EA872CC4E3}" type="datetimeFigureOut">
              <a:rPr lang="en-US" smtClean="0"/>
              <a:t>11/2/2016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4EDA2C7-4B09-493E-B4FD-BDAD5C64ED2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C06D0B2-1F03-4532-9CA4-D0EA872CC4E3}" type="datetimeFigureOut">
              <a:rPr lang="en-US" smtClean="0"/>
              <a:t>11/2/2016</a:t>
            </a:fld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4EDA2C7-4B09-493E-B4FD-BDAD5C64ED2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C06D0B2-1F03-4532-9CA4-D0EA872CC4E3}" type="datetimeFigureOut">
              <a:rPr lang="en-US" smtClean="0"/>
              <a:t>11/2/2016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4EDA2C7-4B09-493E-B4FD-BDAD5C64ED23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Exit Question: Hydrogen Bonding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800" b="1" dirty="0" smtClean="0"/>
              <a:t>Research on your own the difference between “</a:t>
            </a:r>
            <a:r>
              <a:rPr lang="en-US" sz="2800" b="1" dirty="0" smtClean="0">
                <a:solidFill>
                  <a:srgbClr val="00B0F0"/>
                </a:solidFill>
              </a:rPr>
              <a:t>intermolecular forces</a:t>
            </a:r>
            <a:r>
              <a:rPr lang="en-US" sz="2800" b="1" dirty="0" smtClean="0"/>
              <a:t>” and “</a:t>
            </a:r>
            <a:r>
              <a:rPr lang="en-US" sz="2800" b="1" dirty="0" smtClean="0">
                <a:solidFill>
                  <a:srgbClr val="00B050"/>
                </a:solidFill>
              </a:rPr>
              <a:t>intramolecular forces</a:t>
            </a:r>
            <a:r>
              <a:rPr lang="en-US" sz="2800" b="1" dirty="0" smtClean="0"/>
              <a:t>”.  Explain how they are different.</a:t>
            </a:r>
          </a:p>
          <a:p>
            <a:pPr marL="514350" indent="-514350">
              <a:buAutoNum type="arabicPeriod"/>
            </a:pPr>
            <a:r>
              <a:rPr lang="en-US" sz="2800" b="1" dirty="0" smtClean="0"/>
              <a:t>Using H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O as your example, draw three water molecules.  Orient them as they </a:t>
            </a:r>
            <a:r>
              <a:rPr lang="en-US" sz="2800" b="1" i="1" u="sng" dirty="0" smtClean="0"/>
              <a:t>would</a:t>
            </a:r>
            <a:r>
              <a:rPr lang="en-US" sz="2800" b="1" dirty="0" smtClean="0"/>
              <a:t> bond and </a:t>
            </a:r>
            <a:r>
              <a:rPr lang="en-US" sz="2800" b="1" i="1" u="sng" dirty="0" smtClean="0"/>
              <a:t>label</a:t>
            </a:r>
            <a:r>
              <a:rPr lang="en-US" sz="2800" b="1" dirty="0" smtClean="0"/>
              <a:t> where the </a:t>
            </a:r>
            <a:r>
              <a:rPr lang="en-US" sz="2800" b="1" dirty="0" smtClean="0">
                <a:solidFill>
                  <a:srgbClr val="00B0F0"/>
                </a:solidFill>
              </a:rPr>
              <a:t>intermolecular forces </a:t>
            </a:r>
            <a:r>
              <a:rPr lang="en-US" sz="2800" b="1" dirty="0" smtClean="0"/>
              <a:t>exist and where the </a:t>
            </a:r>
            <a:r>
              <a:rPr lang="en-US" sz="2800" b="1" dirty="0" smtClean="0">
                <a:solidFill>
                  <a:srgbClr val="00B050"/>
                </a:solidFill>
              </a:rPr>
              <a:t>intramolecular forces </a:t>
            </a:r>
            <a:r>
              <a:rPr lang="en-US" sz="2800" b="1" dirty="0" smtClean="0"/>
              <a:t>exist.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998874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Hydrogen Bonding 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sz="3600" b="1" dirty="0" smtClean="0"/>
              <a:t>Draw a picture and explain what you observe.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426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Hydrogen Bonding 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AutoNum type="arabicPeriod" startAt="2"/>
            </a:pPr>
            <a:r>
              <a:rPr lang="en-US" b="1" dirty="0" smtClean="0"/>
              <a:t>Why doesn’t the water “fall out”?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Answer:  Hydrogen Bonding</a:t>
            </a:r>
          </a:p>
          <a:p>
            <a:pPr marL="0" indent="0">
              <a:buNone/>
            </a:pPr>
            <a:r>
              <a:rPr lang="en-US" b="1" dirty="0"/>
              <a:t>Because of intermolecular attractions, a particle is most stable (lowest potential energy) when it has the maximum number of neighbors.  Circle the particle below that has the higher energy. 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7456" y="4343400"/>
            <a:ext cx="3910012" cy="2139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4546218"/>
            <a:ext cx="1914525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5425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130</TotalTime>
  <Words>81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Oriel</vt:lpstr>
      <vt:lpstr>Exit Question: Hydrogen Bonding</vt:lpstr>
      <vt:lpstr>Hydrogen Bonding Demo</vt:lpstr>
      <vt:lpstr>Hydrogen Bonding Demo</vt:lpstr>
    </vt:vector>
  </TitlesOfParts>
  <Company>Palm Springs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Exit Question: Hydrogen Bonding</dc:title>
  <dc:creator>Donohue, Jennifer (jdonohue@psusd.us)</dc:creator>
  <cp:lastModifiedBy>Donohue, Jennifer (jdonohue@psusd.us)</cp:lastModifiedBy>
  <cp:revision>5</cp:revision>
  <dcterms:created xsi:type="dcterms:W3CDTF">2016-10-31T22:19:17Z</dcterms:created>
  <dcterms:modified xsi:type="dcterms:W3CDTF">2016-11-02T16:06:50Z</dcterms:modified>
</cp:coreProperties>
</file>