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Roboto"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50878900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rtl="0">
              <a:spcBef>
                <a:spcPts val="0"/>
              </a:spcBef>
              <a:buClr>
                <a:schemeClr val="lt1"/>
              </a:buClr>
              <a:buSzPct val="100000"/>
              <a:defRPr sz="4200">
                <a:solidFill>
                  <a:schemeClr val="lt1"/>
                </a:solidFill>
              </a:defRPr>
            </a:lvl1pPr>
            <a:lvl2pPr lvl="1" rtl="0">
              <a:spcBef>
                <a:spcPts val="0"/>
              </a:spcBef>
              <a:buClr>
                <a:schemeClr val="lt1"/>
              </a:buClr>
              <a:buSzPct val="100000"/>
              <a:defRPr sz="4200">
                <a:solidFill>
                  <a:schemeClr val="lt1"/>
                </a:solidFill>
              </a:defRPr>
            </a:lvl2pPr>
            <a:lvl3pPr lvl="2" rtl="0">
              <a:spcBef>
                <a:spcPts val="0"/>
              </a:spcBef>
              <a:buClr>
                <a:schemeClr val="lt1"/>
              </a:buClr>
              <a:buSzPct val="100000"/>
              <a:defRPr sz="4200">
                <a:solidFill>
                  <a:schemeClr val="lt1"/>
                </a:solidFill>
              </a:defRPr>
            </a:lvl3pPr>
            <a:lvl4pPr lvl="3" rtl="0">
              <a:spcBef>
                <a:spcPts val="0"/>
              </a:spcBef>
              <a:buClr>
                <a:schemeClr val="lt1"/>
              </a:buClr>
              <a:buSzPct val="100000"/>
              <a:defRPr sz="4200">
                <a:solidFill>
                  <a:schemeClr val="lt1"/>
                </a:solidFill>
              </a:defRPr>
            </a:lvl4pPr>
            <a:lvl5pPr lvl="4" rtl="0">
              <a:spcBef>
                <a:spcPts val="0"/>
              </a:spcBef>
              <a:buClr>
                <a:schemeClr val="lt1"/>
              </a:buClr>
              <a:buSzPct val="100000"/>
              <a:defRPr sz="4200">
                <a:solidFill>
                  <a:schemeClr val="lt1"/>
                </a:solidFill>
              </a:defRPr>
            </a:lvl5pPr>
            <a:lvl6pPr lvl="5" rtl="0">
              <a:spcBef>
                <a:spcPts val="0"/>
              </a:spcBef>
              <a:buClr>
                <a:schemeClr val="lt1"/>
              </a:buClr>
              <a:buSzPct val="100000"/>
              <a:defRPr sz="4200">
                <a:solidFill>
                  <a:schemeClr val="lt1"/>
                </a:solidFill>
              </a:defRPr>
            </a:lvl6pPr>
            <a:lvl7pPr lvl="6" rtl="0">
              <a:spcBef>
                <a:spcPts val="0"/>
              </a:spcBef>
              <a:buClr>
                <a:schemeClr val="lt1"/>
              </a:buClr>
              <a:buSzPct val="100000"/>
              <a:defRPr sz="4200">
                <a:solidFill>
                  <a:schemeClr val="lt1"/>
                </a:solidFill>
              </a:defRPr>
            </a:lvl7pPr>
            <a:lvl8pPr lvl="7" rtl="0">
              <a:spcBef>
                <a:spcPts val="0"/>
              </a:spcBef>
              <a:buClr>
                <a:schemeClr val="lt1"/>
              </a:buClr>
              <a:buSzPct val="100000"/>
              <a:defRPr sz="4200">
                <a:solidFill>
                  <a:schemeClr val="lt1"/>
                </a:solidFill>
              </a:defRPr>
            </a:lvl8pPr>
            <a:lvl9pPr lvl="8" rtl="0">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rtl="0">
              <a:lnSpc>
                <a:spcPct val="100000"/>
              </a:lnSpc>
              <a:spcBef>
                <a:spcPts val="0"/>
              </a:spcBef>
              <a:spcAft>
                <a:spcPts val="0"/>
              </a:spcAft>
              <a:buClr>
                <a:schemeClr val="lt1"/>
              </a:buClr>
              <a:buSzPct val="100000"/>
              <a:buNone/>
              <a:defRPr sz="2100">
                <a:solidFill>
                  <a:schemeClr val="lt1"/>
                </a:solidFill>
              </a:defRPr>
            </a:lvl1pPr>
            <a:lvl2pPr lvl="1" rtl="0">
              <a:lnSpc>
                <a:spcPct val="100000"/>
              </a:lnSpc>
              <a:spcBef>
                <a:spcPts val="0"/>
              </a:spcBef>
              <a:spcAft>
                <a:spcPts val="0"/>
              </a:spcAft>
              <a:buClr>
                <a:schemeClr val="lt1"/>
              </a:buClr>
              <a:buSzPct val="100000"/>
              <a:buNone/>
              <a:defRPr sz="2100">
                <a:solidFill>
                  <a:schemeClr val="lt1"/>
                </a:solidFill>
              </a:defRPr>
            </a:lvl2pPr>
            <a:lvl3pPr lvl="2" rtl="0">
              <a:lnSpc>
                <a:spcPct val="100000"/>
              </a:lnSpc>
              <a:spcBef>
                <a:spcPts val="0"/>
              </a:spcBef>
              <a:spcAft>
                <a:spcPts val="0"/>
              </a:spcAft>
              <a:buClr>
                <a:schemeClr val="lt1"/>
              </a:buClr>
              <a:buSzPct val="100000"/>
              <a:buNone/>
              <a:defRPr sz="2100">
                <a:solidFill>
                  <a:schemeClr val="lt1"/>
                </a:solidFill>
              </a:defRPr>
            </a:lvl3pPr>
            <a:lvl4pPr lvl="3" rtl="0">
              <a:lnSpc>
                <a:spcPct val="100000"/>
              </a:lnSpc>
              <a:spcBef>
                <a:spcPts val="0"/>
              </a:spcBef>
              <a:spcAft>
                <a:spcPts val="0"/>
              </a:spcAft>
              <a:buClr>
                <a:schemeClr val="lt1"/>
              </a:buClr>
              <a:buSzPct val="100000"/>
              <a:buNone/>
              <a:defRPr sz="2100">
                <a:solidFill>
                  <a:schemeClr val="lt1"/>
                </a:solidFill>
              </a:defRPr>
            </a:lvl4pPr>
            <a:lvl5pPr lvl="4" rtl="0">
              <a:lnSpc>
                <a:spcPct val="100000"/>
              </a:lnSpc>
              <a:spcBef>
                <a:spcPts val="0"/>
              </a:spcBef>
              <a:spcAft>
                <a:spcPts val="0"/>
              </a:spcAft>
              <a:buClr>
                <a:schemeClr val="lt1"/>
              </a:buClr>
              <a:buSzPct val="100000"/>
              <a:buNone/>
              <a:defRPr sz="2100">
                <a:solidFill>
                  <a:schemeClr val="lt1"/>
                </a:solidFill>
              </a:defRPr>
            </a:lvl5pPr>
            <a:lvl6pPr lvl="5" rtl="0">
              <a:lnSpc>
                <a:spcPct val="100000"/>
              </a:lnSpc>
              <a:spcBef>
                <a:spcPts val="0"/>
              </a:spcBef>
              <a:spcAft>
                <a:spcPts val="0"/>
              </a:spcAft>
              <a:buClr>
                <a:schemeClr val="lt1"/>
              </a:buClr>
              <a:buSzPct val="100000"/>
              <a:buNone/>
              <a:defRPr sz="2100">
                <a:solidFill>
                  <a:schemeClr val="lt1"/>
                </a:solidFill>
              </a:defRPr>
            </a:lvl6pPr>
            <a:lvl7pPr lvl="6" rtl="0">
              <a:lnSpc>
                <a:spcPct val="100000"/>
              </a:lnSpc>
              <a:spcBef>
                <a:spcPts val="0"/>
              </a:spcBef>
              <a:spcAft>
                <a:spcPts val="0"/>
              </a:spcAft>
              <a:buClr>
                <a:schemeClr val="lt1"/>
              </a:buClr>
              <a:buSzPct val="100000"/>
              <a:buNone/>
              <a:defRPr sz="2100">
                <a:solidFill>
                  <a:schemeClr val="lt1"/>
                </a:solidFill>
              </a:defRPr>
            </a:lvl7pPr>
            <a:lvl8pPr lvl="7" rtl="0">
              <a:lnSpc>
                <a:spcPct val="100000"/>
              </a:lnSpc>
              <a:spcBef>
                <a:spcPts val="0"/>
              </a:spcBef>
              <a:spcAft>
                <a:spcPts val="0"/>
              </a:spcAft>
              <a:buClr>
                <a:schemeClr val="lt1"/>
              </a:buClr>
              <a:buSzPct val="100000"/>
              <a:buNone/>
              <a:defRPr sz="2100">
                <a:solidFill>
                  <a:schemeClr val="lt1"/>
                </a:solidFill>
              </a:defRPr>
            </a:lvl8pPr>
            <a:lvl9pPr lvl="8" rtl="0">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rtl="0">
              <a:spcBef>
                <a:spcPts val="0"/>
              </a:spcBef>
              <a:buClr>
                <a:schemeClr val="lt1"/>
              </a:buClr>
              <a:buSzPct val="100000"/>
              <a:defRPr sz="12000">
                <a:solidFill>
                  <a:schemeClr val="lt1"/>
                </a:solidFill>
              </a:defRPr>
            </a:lvl1pPr>
            <a:lvl2pPr lvl="1" algn="ctr" rtl="0">
              <a:spcBef>
                <a:spcPts val="0"/>
              </a:spcBef>
              <a:buClr>
                <a:schemeClr val="lt1"/>
              </a:buClr>
              <a:buSzPct val="100000"/>
              <a:defRPr sz="12000">
                <a:solidFill>
                  <a:schemeClr val="lt1"/>
                </a:solidFill>
              </a:defRPr>
            </a:lvl2pPr>
            <a:lvl3pPr lvl="2" algn="ctr" rtl="0">
              <a:spcBef>
                <a:spcPts val="0"/>
              </a:spcBef>
              <a:buClr>
                <a:schemeClr val="lt1"/>
              </a:buClr>
              <a:buSzPct val="100000"/>
              <a:defRPr sz="12000">
                <a:solidFill>
                  <a:schemeClr val="lt1"/>
                </a:solidFill>
              </a:defRPr>
            </a:lvl3pPr>
            <a:lvl4pPr lvl="3" algn="ctr" rtl="0">
              <a:spcBef>
                <a:spcPts val="0"/>
              </a:spcBef>
              <a:buClr>
                <a:schemeClr val="lt1"/>
              </a:buClr>
              <a:buSzPct val="100000"/>
              <a:defRPr sz="12000">
                <a:solidFill>
                  <a:schemeClr val="lt1"/>
                </a:solidFill>
              </a:defRPr>
            </a:lvl4pPr>
            <a:lvl5pPr lvl="4" algn="ctr" rtl="0">
              <a:spcBef>
                <a:spcPts val="0"/>
              </a:spcBef>
              <a:buClr>
                <a:schemeClr val="lt1"/>
              </a:buClr>
              <a:buSzPct val="100000"/>
              <a:defRPr sz="12000">
                <a:solidFill>
                  <a:schemeClr val="lt1"/>
                </a:solidFill>
              </a:defRPr>
            </a:lvl5pPr>
            <a:lvl6pPr lvl="5" algn="ctr" rtl="0">
              <a:spcBef>
                <a:spcPts val="0"/>
              </a:spcBef>
              <a:buClr>
                <a:schemeClr val="lt1"/>
              </a:buClr>
              <a:buSzPct val="100000"/>
              <a:defRPr sz="12000">
                <a:solidFill>
                  <a:schemeClr val="lt1"/>
                </a:solidFill>
              </a:defRPr>
            </a:lvl6pPr>
            <a:lvl7pPr lvl="6" algn="ctr" rtl="0">
              <a:spcBef>
                <a:spcPts val="0"/>
              </a:spcBef>
              <a:buClr>
                <a:schemeClr val="lt1"/>
              </a:buClr>
              <a:buSzPct val="100000"/>
              <a:defRPr sz="12000">
                <a:solidFill>
                  <a:schemeClr val="lt1"/>
                </a:solidFill>
              </a:defRPr>
            </a:lvl7pPr>
            <a:lvl8pPr lvl="7" algn="ctr" rtl="0">
              <a:spcBef>
                <a:spcPts val="0"/>
              </a:spcBef>
              <a:buClr>
                <a:schemeClr val="lt1"/>
              </a:buClr>
              <a:buSzPct val="100000"/>
              <a:defRPr sz="12000">
                <a:solidFill>
                  <a:schemeClr val="lt1"/>
                </a:solidFill>
              </a:defRPr>
            </a:lvl8pPr>
            <a:lvl9pPr lvl="8" algn="ctr" rtl="0">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rtl="0">
              <a:spcBef>
                <a:spcPts val="0"/>
              </a:spcBef>
              <a:buClr>
                <a:schemeClr val="lt1"/>
              </a:buClr>
              <a:defRPr>
                <a:solidFill>
                  <a:schemeClr val="lt1"/>
                </a:solidFill>
              </a:defRPr>
            </a:lvl1pPr>
            <a:lvl2pPr lvl="1" algn="ctr" rtl="0">
              <a:spcBef>
                <a:spcPts val="0"/>
              </a:spcBef>
              <a:buClr>
                <a:schemeClr val="lt1"/>
              </a:buClr>
              <a:defRPr>
                <a:solidFill>
                  <a:schemeClr val="lt1"/>
                </a:solidFill>
              </a:defRPr>
            </a:lvl2pPr>
            <a:lvl3pPr lvl="2" algn="ctr" rtl="0">
              <a:spcBef>
                <a:spcPts val="0"/>
              </a:spcBef>
              <a:buClr>
                <a:schemeClr val="lt1"/>
              </a:buClr>
              <a:defRPr>
                <a:solidFill>
                  <a:schemeClr val="lt1"/>
                </a:solidFill>
              </a:defRPr>
            </a:lvl3pPr>
            <a:lvl4pPr lvl="3" algn="ctr" rtl="0">
              <a:spcBef>
                <a:spcPts val="0"/>
              </a:spcBef>
              <a:buClr>
                <a:schemeClr val="lt1"/>
              </a:buClr>
              <a:defRPr>
                <a:solidFill>
                  <a:schemeClr val="lt1"/>
                </a:solidFill>
              </a:defRPr>
            </a:lvl4pPr>
            <a:lvl5pPr lvl="4" algn="ctr" rtl="0">
              <a:spcBef>
                <a:spcPts val="0"/>
              </a:spcBef>
              <a:buClr>
                <a:schemeClr val="lt1"/>
              </a:buClr>
              <a:defRPr>
                <a:solidFill>
                  <a:schemeClr val="lt1"/>
                </a:solidFill>
              </a:defRPr>
            </a:lvl5pPr>
            <a:lvl6pPr lvl="5" algn="ctr" rtl="0">
              <a:spcBef>
                <a:spcPts val="0"/>
              </a:spcBef>
              <a:buClr>
                <a:schemeClr val="lt1"/>
              </a:buClr>
              <a:defRPr>
                <a:solidFill>
                  <a:schemeClr val="lt1"/>
                </a:solidFill>
              </a:defRPr>
            </a:lvl6pPr>
            <a:lvl7pPr lvl="6" algn="ctr" rtl="0">
              <a:spcBef>
                <a:spcPts val="0"/>
              </a:spcBef>
              <a:buClr>
                <a:schemeClr val="lt1"/>
              </a:buClr>
              <a:defRPr>
                <a:solidFill>
                  <a:schemeClr val="lt1"/>
                </a:solidFill>
              </a:defRPr>
            </a:lvl7pPr>
            <a:lvl8pPr lvl="7" algn="ctr" rtl="0">
              <a:spcBef>
                <a:spcPts val="0"/>
              </a:spcBef>
              <a:buClr>
                <a:schemeClr val="lt1"/>
              </a:buClr>
              <a:defRPr>
                <a:solidFill>
                  <a:schemeClr val="lt1"/>
                </a:solidFill>
              </a:defRPr>
            </a:lvl8pPr>
            <a:lvl9pPr lvl="8" algn="ctr" rtl="0">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rtl="0">
              <a:spcBef>
                <a:spcPts val="0"/>
              </a:spcBef>
              <a:buClr>
                <a:schemeClr val="lt1"/>
              </a:buClr>
              <a:buSzPct val="100000"/>
              <a:defRPr sz="4200">
                <a:solidFill>
                  <a:schemeClr val="lt1"/>
                </a:solidFill>
              </a:defRPr>
            </a:lvl1pPr>
            <a:lvl2pPr lvl="1" rtl="0">
              <a:spcBef>
                <a:spcPts val="0"/>
              </a:spcBef>
              <a:buClr>
                <a:schemeClr val="lt1"/>
              </a:buClr>
              <a:buSzPct val="100000"/>
              <a:defRPr sz="4200">
                <a:solidFill>
                  <a:schemeClr val="lt1"/>
                </a:solidFill>
              </a:defRPr>
            </a:lvl2pPr>
            <a:lvl3pPr lvl="2" rtl="0">
              <a:spcBef>
                <a:spcPts val="0"/>
              </a:spcBef>
              <a:buClr>
                <a:schemeClr val="lt1"/>
              </a:buClr>
              <a:buSzPct val="100000"/>
              <a:defRPr sz="4200">
                <a:solidFill>
                  <a:schemeClr val="lt1"/>
                </a:solidFill>
              </a:defRPr>
            </a:lvl3pPr>
            <a:lvl4pPr lvl="3" rtl="0">
              <a:spcBef>
                <a:spcPts val="0"/>
              </a:spcBef>
              <a:buClr>
                <a:schemeClr val="lt1"/>
              </a:buClr>
              <a:buSzPct val="100000"/>
              <a:defRPr sz="4200">
                <a:solidFill>
                  <a:schemeClr val="lt1"/>
                </a:solidFill>
              </a:defRPr>
            </a:lvl4pPr>
            <a:lvl5pPr lvl="4" rtl="0">
              <a:spcBef>
                <a:spcPts val="0"/>
              </a:spcBef>
              <a:buClr>
                <a:schemeClr val="lt1"/>
              </a:buClr>
              <a:buSzPct val="100000"/>
              <a:defRPr sz="4200">
                <a:solidFill>
                  <a:schemeClr val="lt1"/>
                </a:solidFill>
              </a:defRPr>
            </a:lvl5pPr>
            <a:lvl6pPr lvl="5" rtl="0">
              <a:spcBef>
                <a:spcPts val="0"/>
              </a:spcBef>
              <a:buClr>
                <a:schemeClr val="lt1"/>
              </a:buClr>
              <a:buSzPct val="100000"/>
              <a:defRPr sz="4200">
                <a:solidFill>
                  <a:schemeClr val="lt1"/>
                </a:solidFill>
              </a:defRPr>
            </a:lvl6pPr>
            <a:lvl7pPr lvl="6" rtl="0">
              <a:spcBef>
                <a:spcPts val="0"/>
              </a:spcBef>
              <a:buClr>
                <a:schemeClr val="lt1"/>
              </a:buClr>
              <a:buSzPct val="100000"/>
              <a:defRPr sz="4200">
                <a:solidFill>
                  <a:schemeClr val="lt1"/>
                </a:solidFill>
              </a:defRPr>
            </a:lvl7pPr>
            <a:lvl8pPr lvl="7" rtl="0">
              <a:spcBef>
                <a:spcPts val="0"/>
              </a:spcBef>
              <a:buClr>
                <a:schemeClr val="lt1"/>
              </a:buClr>
              <a:buSzPct val="100000"/>
              <a:defRPr sz="4200">
                <a:solidFill>
                  <a:schemeClr val="lt1"/>
                </a:solidFill>
              </a:defRPr>
            </a:lvl8pPr>
            <a:lvl9pPr lvl="8" rtl="0">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rtl="0">
              <a:spcBef>
                <a:spcPts val="0"/>
              </a:spcBef>
              <a:buClr>
                <a:schemeClr val="lt1"/>
              </a:buClr>
              <a:buSzPct val="100000"/>
              <a:defRPr sz="4800">
                <a:solidFill>
                  <a:schemeClr val="lt1"/>
                </a:solidFill>
              </a:defRPr>
            </a:lvl1pPr>
            <a:lvl2pPr lvl="1" rtl="0">
              <a:spcBef>
                <a:spcPts val="0"/>
              </a:spcBef>
              <a:buClr>
                <a:schemeClr val="lt1"/>
              </a:buClr>
              <a:buSzPct val="100000"/>
              <a:defRPr sz="4800">
                <a:solidFill>
                  <a:schemeClr val="lt1"/>
                </a:solidFill>
              </a:defRPr>
            </a:lvl2pPr>
            <a:lvl3pPr lvl="2" rtl="0">
              <a:spcBef>
                <a:spcPts val="0"/>
              </a:spcBef>
              <a:buClr>
                <a:schemeClr val="lt1"/>
              </a:buClr>
              <a:buSzPct val="100000"/>
              <a:defRPr sz="4800">
                <a:solidFill>
                  <a:schemeClr val="lt1"/>
                </a:solidFill>
              </a:defRPr>
            </a:lvl3pPr>
            <a:lvl4pPr lvl="3" rtl="0">
              <a:spcBef>
                <a:spcPts val="0"/>
              </a:spcBef>
              <a:buClr>
                <a:schemeClr val="lt1"/>
              </a:buClr>
              <a:buSzPct val="100000"/>
              <a:defRPr sz="4800">
                <a:solidFill>
                  <a:schemeClr val="lt1"/>
                </a:solidFill>
              </a:defRPr>
            </a:lvl4pPr>
            <a:lvl5pPr lvl="4" rtl="0">
              <a:spcBef>
                <a:spcPts val="0"/>
              </a:spcBef>
              <a:buClr>
                <a:schemeClr val="lt1"/>
              </a:buClr>
              <a:buSzPct val="100000"/>
              <a:defRPr sz="4800">
                <a:solidFill>
                  <a:schemeClr val="lt1"/>
                </a:solidFill>
              </a:defRPr>
            </a:lvl5pPr>
            <a:lvl6pPr lvl="5" rtl="0">
              <a:spcBef>
                <a:spcPts val="0"/>
              </a:spcBef>
              <a:buClr>
                <a:schemeClr val="lt1"/>
              </a:buClr>
              <a:buSzPct val="100000"/>
              <a:defRPr sz="4800">
                <a:solidFill>
                  <a:schemeClr val="lt1"/>
                </a:solidFill>
              </a:defRPr>
            </a:lvl6pPr>
            <a:lvl7pPr lvl="6" rtl="0">
              <a:spcBef>
                <a:spcPts val="0"/>
              </a:spcBef>
              <a:buClr>
                <a:schemeClr val="lt1"/>
              </a:buClr>
              <a:buSzPct val="100000"/>
              <a:defRPr sz="4800">
                <a:solidFill>
                  <a:schemeClr val="lt1"/>
                </a:solidFill>
              </a:defRPr>
            </a:lvl7pPr>
            <a:lvl8pPr lvl="7" rtl="0">
              <a:spcBef>
                <a:spcPts val="0"/>
              </a:spcBef>
              <a:buClr>
                <a:schemeClr val="lt1"/>
              </a:buClr>
              <a:buSzPct val="100000"/>
              <a:defRPr sz="4800">
                <a:solidFill>
                  <a:schemeClr val="lt1"/>
                </a:solidFill>
              </a:defRPr>
            </a:lvl8pPr>
            <a:lvl9pPr lvl="8" rtl="0">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rt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rtl="0">
              <a:spcBef>
                <a:spcPts val="0"/>
              </a:spcBef>
              <a:buClr>
                <a:schemeClr val="dk1"/>
              </a:buClr>
              <a:buSzPct val="100000"/>
              <a:buFont typeface="Roboto"/>
              <a:buNone/>
              <a:defRPr sz="3000">
                <a:solidFill>
                  <a:schemeClr val="dk1"/>
                </a:solidFill>
                <a:latin typeface="Roboto"/>
                <a:ea typeface="Roboto"/>
                <a:cs typeface="Roboto"/>
                <a:sym typeface="Roboto"/>
              </a:defRPr>
            </a:lvl2pPr>
            <a:lvl3pPr lvl="2" rtl="0">
              <a:spcBef>
                <a:spcPts val="0"/>
              </a:spcBef>
              <a:buClr>
                <a:schemeClr val="dk1"/>
              </a:buClr>
              <a:buSzPct val="100000"/>
              <a:buFont typeface="Roboto"/>
              <a:buNone/>
              <a:defRPr sz="3000">
                <a:solidFill>
                  <a:schemeClr val="dk1"/>
                </a:solidFill>
                <a:latin typeface="Roboto"/>
                <a:ea typeface="Roboto"/>
                <a:cs typeface="Roboto"/>
                <a:sym typeface="Roboto"/>
              </a:defRPr>
            </a:lvl3pPr>
            <a:lvl4pPr lvl="3" rtl="0">
              <a:spcBef>
                <a:spcPts val="0"/>
              </a:spcBef>
              <a:buClr>
                <a:schemeClr val="dk1"/>
              </a:buClr>
              <a:buSzPct val="100000"/>
              <a:buFont typeface="Roboto"/>
              <a:buNone/>
              <a:defRPr sz="3000">
                <a:solidFill>
                  <a:schemeClr val="dk1"/>
                </a:solidFill>
                <a:latin typeface="Roboto"/>
                <a:ea typeface="Roboto"/>
                <a:cs typeface="Roboto"/>
                <a:sym typeface="Roboto"/>
              </a:defRPr>
            </a:lvl4pPr>
            <a:lvl5pPr lvl="4" rtl="0">
              <a:spcBef>
                <a:spcPts val="0"/>
              </a:spcBef>
              <a:buClr>
                <a:schemeClr val="dk1"/>
              </a:buClr>
              <a:buSzPct val="100000"/>
              <a:buFont typeface="Roboto"/>
              <a:buNone/>
              <a:defRPr sz="3000">
                <a:solidFill>
                  <a:schemeClr val="dk1"/>
                </a:solidFill>
                <a:latin typeface="Roboto"/>
                <a:ea typeface="Roboto"/>
                <a:cs typeface="Roboto"/>
                <a:sym typeface="Roboto"/>
              </a:defRPr>
            </a:lvl5pPr>
            <a:lvl6pPr lvl="5" rtl="0">
              <a:spcBef>
                <a:spcPts val="0"/>
              </a:spcBef>
              <a:buClr>
                <a:schemeClr val="dk1"/>
              </a:buClr>
              <a:buSzPct val="100000"/>
              <a:buFont typeface="Roboto"/>
              <a:buNone/>
              <a:defRPr sz="3000">
                <a:solidFill>
                  <a:schemeClr val="dk1"/>
                </a:solidFill>
                <a:latin typeface="Roboto"/>
                <a:ea typeface="Roboto"/>
                <a:cs typeface="Roboto"/>
                <a:sym typeface="Roboto"/>
              </a:defRPr>
            </a:lvl6pPr>
            <a:lvl7pPr lvl="6" rtl="0">
              <a:spcBef>
                <a:spcPts val="0"/>
              </a:spcBef>
              <a:buClr>
                <a:schemeClr val="dk1"/>
              </a:buClr>
              <a:buSzPct val="100000"/>
              <a:buFont typeface="Roboto"/>
              <a:buNone/>
              <a:defRPr sz="3000">
                <a:solidFill>
                  <a:schemeClr val="dk1"/>
                </a:solidFill>
                <a:latin typeface="Roboto"/>
                <a:ea typeface="Roboto"/>
                <a:cs typeface="Roboto"/>
                <a:sym typeface="Roboto"/>
              </a:defRPr>
            </a:lvl7pPr>
            <a:lvl8pPr lvl="7" rtl="0">
              <a:spcBef>
                <a:spcPts val="0"/>
              </a:spcBef>
              <a:buClr>
                <a:schemeClr val="dk1"/>
              </a:buClr>
              <a:buSzPct val="100000"/>
              <a:buFont typeface="Roboto"/>
              <a:buNone/>
              <a:defRPr sz="3000">
                <a:solidFill>
                  <a:schemeClr val="dk1"/>
                </a:solidFill>
                <a:latin typeface="Roboto"/>
                <a:ea typeface="Roboto"/>
                <a:cs typeface="Roboto"/>
                <a:sym typeface="Roboto"/>
              </a:defRPr>
            </a:lvl8pPr>
            <a:lvl9pPr lvl="8" rtl="0">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rtl="0">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rtl="0">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rtl="0">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rtl="0">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rtl="0">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rtl="0">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rtl="0">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rtl="0">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2.chemistry.msu.edu/faculty/reusch/virttxtjml/spectrpy/massspec/masspec1.htm" TargetMode="External"/><Relationship Id="rId7" Type="http://schemas.openxmlformats.org/officeDocument/2006/relationships/hyperlink" Target="https://www.youtube.com/watch?v=mBT73Pesiog"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masspec.scripps.edu/mshistory/whatisms_toc.php" TargetMode="External"/><Relationship Id="rId5" Type="http://schemas.openxmlformats.org/officeDocument/2006/relationships/hyperlink" Target="https://www.youtube.com/watch?v=ookUh91aUCQ" TargetMode="External"/><Relationship Id="rId4" Type="http://schemas.openxmlformats.org/officeDocument/2006/relationships/hyperlink" Target="http://www.chemguide.co.uk/analysis/masspec/howitworks.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2371725" y="630225"/>
            <a:ext cx="6331500" cy="2919000"/>
          </a:xfrm>
          <a:prstGeom prst="rect">
            <a:avLst/>
          </a:prstGeom>
        </p:spPr>
        <p:txBody>
          <a:bodyPr lIns="91425" tIns="91425" rIns="91425" bIns="91425" anchor="b" anchorCtr="0">
            <a:noAutofit/>
          </a:bodyPr>
          <a:lstStyle/>
          <a:p>
            <a:pPr lvl="0">
              <a:spcBef>
                <a:spcPts val="0"/>
              </a:spcBef>
              <a:buNone/>
            </a:pPr>
            <a:r>
              <a:rPr lang="en" b="1"/>
              <a:t>Mass </a:t>
            </a:r>
          </a:p>
          <a:p>
            <a:pPr lvl="0">
              <a:spcBef>
                <a:spcPts val="0"/>
              </a:spcBef>
              <a:buNone/>
            </a:pPr>
            <a:r>
              <a:rPr lang="en" b="1"/>
              <a:t>Spectrometry</a:t>
            </a:r>
          </a:p>
          <a:p>
            <a:pPr lvl="0">
              <a:spcBef>
                <a:spcPts val="0"/>
              </a:spcBef>
              <a:buNone/>
            </a:pPr>
            <a:r>
              <a:rPr lang="en" sz="3000"/>
              <a:t>Instrument </a:t>
            </a:r>
          </a:p>
          <a:p>
            <a:pPr lvl="0">
              <a:spcBef>
                <a:spcPts val="0"/>
              </a:spcBef>
              <a:buNone/>
            </a:pPr>
            <a:r>
              <a:rPr lang="en" sz="3000"/>
              <a:t>Analysis</a:t>
            </a:r>
          </a:p>
        </p:txBody>
      </p:sp>
      <p:sp>
        <p:nvSpPr>
          <p:cNvPr id="86" name="Shape 86"/>
          <p:cNvSpPr txBox="1">
            <a:spLocks noGrp="1"/>
          </p:cNvSpPr>
          <p:nvPr>
            <p:ph type="subTitle" idx="1"/>
          </p:nvPr>
        </p:nvSpPr>
        <p:spPr>
          <a:xfrm>
            <a:off x="300575" y="4435200"/>
            <a:ext cx="4910100" cy="577800"/>
          </a:xfrm>
          <a:prstGeom prst="rect">
            <a:avLst/>
          </a:prstGeom>
        </p:spPr>
        <p:txBody>
          <a:bodyPr lIns="91425" tIns="91425" rIns="91425" bIns="91425" anchor="t" anchorCtr="0">
            <a:noAutofit/>
          </a:bodyPr>
          <a:lstStyle/>
          <a:p>
            <a:pPr lvl="0">
              <a:spcBef>
                <a:spcPts val="0"/>
              </a:spcBef>
              <a:buNone/>
            </a:pPr>
            <a:r>
              <a:rPr lang="en"/>
              <a:t>By Arturo Perez-Hunt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Answers</a:t>
            </a:r>
          </a:p>
        </p:txBody>
      </p:sp>
      <p:sp>
        <p:nvSpPr>
          <p:cNvPr id="140" name="Shape 140"/>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lnSpc>
                <a:spcPct val="200000"/>
              </a:lnSpc>
              <a:spcBef>
                <a:spcPts val="0"/>
              </a:spcBef>
              <a:buAutoNum type="arabicPeriod"/>
            </a:pPr>
            <a:r>
              <a:rPr lang="en"/>
              <a:t>Boron…. An Isotope</a:t>
            </a:r>
          </a:p>
          <a:p>
            <a:pPr marL="457200" lvl="0" indent="-228600" rtl="0">
              <a:lnSpc>
                <a:spcPct val="200000"/>
              </a:lnSpc>
              <a:spcBef>
                <a:spcPts val="0"/>
              </a:spcBef>
              <a:buAutoNum type="arabicPeriod"/>
            </a:pPr>
            <a:r>
              <a:rPr lang="en"/>
              <a:t>Carbon (12) , Oxygen (16), CO (28), and Isotopes</a:t>
            </a:r>
          </a:p>
          <a:p>
            <a:pPr marL="457200" lvl="0" indent="-228600" rtl="0">
              <a:lnSpc>
                <a:spcPct val="200000"/>
              </a:lnSpc>
              <a:spcBef>
                <a:spcPts val="0"/>
              </a:spcBef>
              <a:buAutoNum type="arabicPeriod"/>
            </a:pPr>
            <a:r>
              <a:rPr lang="en"/>
              <a:t>C</a:t>
            </a:r>
            <a:r>
              <a:rPr lang="en" baseline="-25000"/>
              <a:t>2</a:t>
            </a:r>
            <a:r>
              <a:rPr lang="en"/>
              <a:t>H</a:t>
            </a:r>
            <a:r>
              <a:rPr lang="en" baseline="-25000"/>
              <a:t>4</a:t>
            </a:r>
            <a:r>
              <a:rPr lang="en"/>
              <a:t>, ClH</a:t>
            </a:r>
            <a:r>
              <a:rPr lang="en" baseline="-25000"/>
              <a:t>6</a:t>
            </a:r>
            <a:r>
              <a:rPr lang="en"/>
              <a:t> , C</a:t>
            </a:r>
            <a:r>
              <a:rPr lang="en" baseline="-25000"/>
              <a:t>2</a:t>
            </a:r>
            <a:r>
              <a:rPr lang="en"/>
              <a:t>H</a:t>
            </a:r>
            <a:r>
              <a:rPr lang="en" baseline="-25000"/>
              <a:t>4</a:t>
            </a:r>
            <a:r>
              <a:rPr lang="en"/>
              <a:t>Cl … 78</a:t>
            </a:r>
          </a:p>
          <a:p>
            <a:pPr lvl="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Sources</a:t>
            </a:r>
          </a:p>
        </p:txBody>
      </p:sp>
      <p:sp>
        <p:nvSpPr>
          <p:cNvPr id="146" name="Shape 146"/>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http://www2.chemistry.msu.edu/faculty/reusch/virttxtjml/spectrpy/massspec/masspec1.htm</a:t>
            </a:r>
          </a:p>
          <a:p>
            <a:pPr lvl="0">
              <a:spcBef>
                <a:spcPts val="0"/>
              </a:spcBef>
              <a:buNone/>
            </a:pPr>
            <a:r>
              <a:rPr lang="en" u="sng">
                <a:solidFill>
                  <a:schemeClr val="hlink"/>
                </a:solidFill>
                <a:hlinkClick r:id="rId4"/>
              </a:rPr>
              <a:t>http://www.chemguide.co.uk/analysis/masspec/howitworks.html</a:t>
            </a:r>
          </a:p>
          <a:p>
            <a:pPr lvl="0">
              <a:spcBef>
                <a:spcPts val="0"/>
              </a:spcBef>
              <a:buNone/>
            </a:pPr>
            <a:r>
              <a:rPr lang="en" u="sng">
                <a:solidFill>
                  <a:schemeClr val="hlink"/>
                </a:solidFill>
                <a:hlinkClick r:id="rId5"/>
              </a:rPr>
              <a:t>https://www.youtube.com/watch?v=ookUh91aUCQ</a:t>
            </a:r>
            <a:r>
              <a:rPr lang="en"/>
              <a:t> </a:t>
            </a:r>
          </a:p>
          <a:p>
            <a:pPr lvl="0">
              <a:spcBef>
                <a:spcPts val="0"/>
              </a:spcBef>
              <a:buNone/>
            </a:pPr>
            <a:r>
              <a:rPr lang="en" u="sng">
                <a:solidFill>
                  <a:schemeClr val="hlink"/>
                </a:solidFill>
                <a:hlinkClick r:id="rId6"/>
              </a:rPr>
              <a:t>https://masspec.scripps.edu/mshistory/whatisms_toc.php</a:t>
            </a:r>
          </a:p>
          <a:p>
            <a:pPr lvl="0">
              <a:spcBef>
                <a:spcPts val="0"/>
              </a:spcBef>
              <a:buNone/>
            </a:pPr>
            <a:r>
              <a:rPr lang="en" u="sng">
                <a:solidFill>
                  <a:schemeClr val="hlink"/>
                </a:solidFill>
                <a:hlinkClick r:id="rId7"/>
              </a:rPr>
              <a:t>https://www.youtube.com/watch?v=mBT73Pesiog</a:t>
            </a:r>
            <a:r>
              <a:rPr lang="en"/>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0"/>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A Salty Example</a:t>
            </a:r>
          </a:p>
        </p:txBody>
      </p:sp>
      <p:sp>
        <p:nvSpPr>
          <p:cNvPr id="100" name="Shape 100"/>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The sample should be solvent-free and pure with no excess salts in the sample, and should be weighed out in a small screw-top vial. Using Salt as an example, Salt is separated into electrically charged ions, Na+ and Cl-. The ions pass through the analyzer part of the spectrometer, which contains electric and magnetic fields. These fields put force on the ions changing the speed and the direction. The lighter the ion the more it is deflected by the magnetic field. Then the detector records the abundance of each ion type determining the chemical element composition of the original sample and the isotopic compositions. In other words, it separates it determines how much of each ion is contained in a solution.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lgn="l">
              <a:spcBef>
                <a:spcPts val="0"/>
              </a:spcBef>
              <a:buNone/>
            </a:pPr>
            <a:r>
              <a:rPr lang="en"/>
              <a:t>Uses </a:t>
            </a:r>
          </a:p>
        </p:txBody>
      </p:sp>
      <p:sp>
        <p:nvSpPr>
          <p:cNvPr id="106" name="Shape 106"/>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spcBef>
                <a:spcPts val="0"/>
              </a:spcBef>
              <a:buAutoNum type="arabicPeriod"/>
            </a:pPr>
            <a:r>
              <a:rPr lang="en"/>
              <a:t>It is used for drug discovery to determine the structures of drugs and metabolites (sugars, starches, and amino acids) and screen for metabolites in a biological system.</a:t>
            </a:r>
          </a:p>
          <a:p>
            <a:pPr marL="457200" lvl="0" indent="-228600" rtl="0">
              <a:spcBef>
                <a:spcPts val="0"/>
              </a:spcBef>
              <a:buAutoNum type="arabicPeriod"/>
            </a:pPr>
            <a:r>
              <a:rPr lang="en"/>
              <a:t>Clinical Testing to perform forensic analyses (confirmation of drug abuse) and detect disease biomarkers.</a:t>
            </a:r>
          </a:p>
          <a:p>
            <a:pPr marL="457200" lvl="0" indent="-228600" rtl="0">
              <a:spcBef>
                <a:spcPts val="0"/>
              </a:spcBef>
              <a:buAutoNum type="arabicPeriod"/>
            </a:pPr>
            <a:r>
              <a:rPr lang="en"/>
              <a:t>In Genomics to sequence oligonucleotide. (Oligonucleotides are used to research genetic testing and forensics.)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Explaining Data</a:t>
            </a:r>
          </a:p>
        </p:txBody>
      </p:sp>
      <p:sp>
        <p:nvSpPr>
          <p:cNvPr id="112" name="Shape 11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spcBef>
                <a:spcPts val="0"/>
              </a:spcBef>
              <a:buNone/>
            </a:pPr>
            <a:r>
              <a:rPr lang="en" sz="1400" b="1"/>
              <a:t>M/z represents the specific mass per charge. The greater the length of the bar the more abundant with the greatest peak (100) being the base peak.</a:t>
            </a:r>
            <a:r>
              <a:rPr lang="en" sz="1400"/>
              <a:t> </a:t>
            </a:r>
            <a:r>
              <a:rPr lang="en" sz="1200"/>
              <a:t>When put into the machine, the ions are separated into molecular ions and ion fragments. The simpler the original molecule the simpler the graph, for example CO</a:t>
            </a:r>
            <a:r>
              <a:rPr lang="en" sz="1200" baseline="-25000"/>
              <a:t>2</a:t>
            </a:r>
            <a:r>
              <a:rPr lang="en" sz="1200"/>
              <a:t>. CO</a:t>
            </a:r>
            <a:r>
              <a:rPr lang="en" sz="1200" baseline="-25000"/>
              <a:t>2</a:t>
            </a:r>
            <a:r>
              <a:rPr lang="en" sz="1200"/>
              <a:t> contains ion fragments of CO and O, which measure 28 and 16, and the molecular ion of 44 which creates three separate lines. However, since the molecular ion appears more than the fragments (bigger line/more abundant) then we can determine the actual m/z of the ion is trully 44. Different combinations with varying amounts of fragments produce different results. This is why Propane can equal the have the same recorded m/z as Carbon Dioxide. Put simply, the ion that appears the most is the molecular ion (biggest line) and the other bars are variations of the ion that can occur but are not as likely.</a:t>
            </a:r>
          </a:p>
        </p:txBody>
      </p:sp>
      <p:pic>
        <p:nvPicPr>
          <p:cNvPr id="113" name="Shape 113"/>
          <p:cNvPicPr preferRelativeResize="0"/>
          <p:nvPr/>
        </p:nvPicPr>
        <p:blipFill>
          <a:blip r:embed="rId3">
            <a:alphaModFix/>
          </a:blip>
          <a:stretch>
            <a:fillRect/>
          </a:stretch>
        </p:blipFill>
        <p:spPr>
          <a:xfrm>
            <a:off x="0" y="3205881"/>
            <a:ext cx="9143999" cy="193761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Examples</a:t>
            </a:r>
          </a:p>
        </p:txBody>
      </p:sp>
      <p:sp>
        <p:nvSpPr>
          <p:cNvPr id="119" name="Shape 119"/>
          <p:cNvSpPr txBox="1">
            <a:spLocks noGrp="1"/>
          </p:cNvSpPr>
          <p:nvPr>
            <p:ph type="body" idx="1"/>
          </p:nvPr>
        </p:nvSpPr>
        <p:spPr>
          <a:xfrm>
            <a:off x="5938200" y="1229875"/>
            <a:ext cx="2894100" cy="3127500"/>
          </a:xfrm>
          <a:prstGeom prst="rect">
            <a:avLst/>
          </a:prstGeom>
        </p:spPr>
        <p:txBody>
          <a:bodyPr lIns="91425" tIns="91425" rIns="91425" bIns="91425" anchor="t" anchorCtr="0">
            <a:noAutofit/>
          </a:bodyPr>
          <a:lstStyle/>
          <a:p>
            <a:pPr lvl="0">
              <a:spcBef>
                <a:spcPts val="0"/>
              </a:spcBef>
              <a:buNone/>
            </a:pPr>
            <a:r>
              <a:rPr lang="en"/>
              <a:t>Look at the periodic table, what element has a molar mass of 11?</a:t>
            </a:r>
          </a:p>
          <a:p>
            <a:pPr lvl="0" rtl="0">
              <a:spcBef>
                <a:spcPts val="0"/>
              </a:spcBef>
              <a:buNone/>
            </a:pPr>
            <a:r>
              <a:rPr lang="en"/>
              <a:t>What does 10 represent if it is the same element?</a:t>
            </a:r>
          </a:p>
        </p:txBody>
      </p:sp>
      <p:pic>
        <p:nvPicPr>
          <p:cNvPr id="120" name="Shape 120"/>
          <p:cNvPicPr preferRelativeResize="0"/>
          <p:nvPr/>
        </p:nvPicPr>
        <p:blipFill>
          <a:blip r:embed="rId3">
            <a:alphaModFix/>
          </a:blip>
          <a:stretch>
            <a:fillRect/>
          </a:stretch>
        </p:blipFill>
        <p:spPr>
          <a:xfrm>
            <a:off x="311710" y="1229885"/>
            <a:ext cx="5981631" cy="333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More Examples</a:t>
            </a:r>
          </a:p>
        </p:txBody>
      </p:sp>
      <p:sp>
        <p:nvSpPr>
          <p:cNvPr id="126" name="Shape 126"/>
          <p:cNvSpPr txBox="1">
            <a:spLocks noGrp="1"/>
          </p:cNvSpPr>
          <p:nvPr>
            <p:ph type="body" idx="1"/>
          </p:nvPr>
        </p:nvSpPr>
        <p:spPr>
          <a:xfrm>
            <a:off x="5120650" y="1229875"/>
            <a:ext cx="3711600" cy="3339000"/>
          </a:xfrm>
          <a:prstGeom prst="rect">
            <a:avLst/>
          </a:prstGeom>
        </p:spPr>
        <p:txBody>
          <a:bodyPr lIns="91425" tIns="91425" rIns="91425" bIns="91425" anchor="t" anchorCtr="0">
            <a:noAutofit/>
          </a:bodyPr>
          <a:lstStyle/>
          <a:p>
            <a:pPr lvl="0">
              <a:spcBef>
                <a:spcPts val="0"/>
              </a:spcBef>
              <a:buNone/>
            </a:pPr>
            <a:r>
              <a:rPr lang="en"/>
              <a:t>The “big line” represents CO</a:t>
            </a:r>
            <a:r>
              <a:rPr lang="en" baseline="-25000"/>
              <a:t>2</a:t>
            </a:r>
            <a:r>
              <a:rPr lang="en"/>
              <a:t> which is 44m/z. What do the other lines represent? </a:t>
            </a:r>
          </a:p>
          <a:p>
            <a:pPr lvl="0">
              <a:spcBef>
                <a:spcPts val="0"/>
              </a:spcBef>
              <a:buNone/>
            </a:pPr>
            <a:endParaRPr/>
          </a:p>
          <a:p>
            <a:pPr marL="0" lvl="0" indent="0">
              <a:spcBef>
                <a:spcPts val="0"/>
              </a:spcBef>
              <a:buNone/>
            </a:pPr>
            <a:r>
              <a:rPr lang="en"/>
              <a:t>Why would they be shown?</a:t>
            </a:r>
          </a:p>
        </p:txBody>
      </p:sp>
      <p:pic>
        <p:nvPicPr>
          <p:cNvPr id="127" name="Shape 127"/>
          <p:cNvPicPr preferRelativeResize="0"/>
          <p:nvPr/>
        </p:nvPicPr>
        <p:blipFill>
          <a:blip r:embed="rId3">
            <a:alphaModFix/>
          </a:blip>
          <a:stretch>
            <a:fillRect/>
          </a:stretch>
        </p:blipFill>
        <p:spPr>
          <a:xfrm>
            <a:off x="0" y="1229875"/>
            <a:ext cx="5218166" cy="39136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EVEN MORE Examples</a:t>
            </a:r>
          </a:p>
        </p:txBody>
      </p:sp>
      <p:sp>
        <p:nvSpPr>
          <p:cNvPr id="133" name="Shape 133"/>
          <p:cNvSpPr txBox="1">
            <a:spLocks noGrp="1"/>
          </p:cNvSpPr>
          <p:nvPr>
            <p:ph type="body" idx="1"/>
          </p:nvPr>
        </p:nvSpPr>
        <p:spPr>
          <a:xfrm>
            <a:off x="6448100" y="1604000"/>
            <a:ext cx="2630100" cy="2534400"/>
          </a:xfrm>
          <a:prstGeom prst="rect">
            <a:avLst/>
          </a:prstGeom>
        </p:spPr>
        <p:txBody>
          <a:bodyPr lIns="91425" tIns="91425" rIns="91425" bIns="91425" anchor="t" anchorCtr="0">
            <a:noAutofit/>
          </a:bodyPr>
          <a:lstStyle/>
          <a:p>
            <a:pPr lvl="0">
              <a:spcBef>
                <a:spcPts val="0"/>
              </a:spcBef>
              <a:buNone/>
            </a:pPr>
            <a:r>
              <a:rPr lang="en" sz="1400"/>
              <a:t>The mass of Chlorine is 35. Write the ions represented by the lines at 28, 41, 63 using only carbon, hydrogen , and chloride.</a:t>
            </a:r>
          </a:p>
          <a:p>
            <a:pPr lvl="0">
              <a:spcBef>
                <a:spcPts val="0"/>
              </a:spcBef>
              <a:buNone/>
            </a:pPr>
            <a:r>
              <a:rPr lang="en" sz="1400"/>
              <a:t>M stands for mass. What is the mass of 2-chloropropane using only the graph.</a:t>
            </a:r>
          </a:p>
        </p:txBody>
      </p:sp>
      <p:pic>
        <p:nvPicPr>
          <p:cNvPr id="134" name="Shape 134"/>
          <p:cNvPicPr preferRelativeResize="0"/>
          <p:nvPr/>
        </p:nvPicPr>
        <p:blipFill>
          <a:blip r:embed="rId3">
            <a:alphaModFix/>
          </a:blip>
          <a:stretch>
            <a:fillRect/>
          </a:stretch>
        </p:blipFill>
        <p:spPr>
          <a:xfrm>
            <a:off x="311700" y="1219049"/>
            <a:ext cx="5895614" cy="3349800"/>
          </a:xfrm>
          <a:prstGeom prst="rect">
            <a:avLst/>
          </a:prstGeom>
          <a:noFill/>
          <a:ln>
            <a:noFill/>
          </a:ln>
        </p:spPr>
      </p:pic>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537</Words>
  <Application>Microsoft Office PowerPoint</Application>
  <PresentationFormat>On-screen Show (16:9)</PresentationFormat>
  <Paragraphs>33</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Roboto</vt:lpstr>
      <vt:lpstr>geometric</vt:lpstr>
      <vt:lpstr>Mass  Spectrometry Instrument  Analysis</vt:lpstr>
      <vt:lpstr>PowerPoint Presentation</vt:lpstr>
      <vt:lpstr>PowerPoint Presentation</vt:lpstr>
      <vt:lpstr>A Salty Example</vt:lpstr>
      <vt:lpstr>Uses </vt:lpstr>
      <vt:lpstr>Explaining Data</vt:lpstr>
      <vt:lpstr>Examples</vt:lpstr>
      <vt:lpstr>More Examples</vt:lpstr>
      <vt:lpstr>EVEN MORE Examples</vt:lpstr>
      <vt:lpstr>Answers</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Spectrometry Instrument  Analysis</dc:title>
  <dc:creator>Donohue, Jennifer (jdonohue@psusd.us)</dc:creator>
  <cp:lastModifiedBy>Donohue, Jennifer (jdonohue@psusd.us)</cp:lastModifiedBy>
  <cp:revision>1</cp:revision>
  <dcterms:modified xsi:type="dcterms:W3CDTF">2016-06-06T18:02:48Z</dcterms:modified>
</cp:coreProperties>
</file>