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171E008-3D0C-4DA6-8FD6-AA41ED87BE0A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CA0D566-F978-44B4-91CB-764346AE14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Decay Practice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baseline="30000" dirty="0" smtClean="0"/>
              <a:t>131</a:t>
            </a:r>
            <a:r>
              <a:rPr lang="en-US" b="1" dirty="0" smtClean="0"/>
              <a:t>I  → </a:t>
            </a:r>
          </a:p>
          <a:p>
            <a:pPr marL="0" indent="0">
              <a:buNone/>
            </a:pPr>
            <a:r>
              <a:rPr lang="en-US" b="1" baseline="30000" dirty="0" smtClean="0"/>
              <a:t>53</a:t>
            </a:r>
            <a:r>
              <a:rPr lang="en-US" b="1" dirty="0" smtClean="0"/>
              <a:t>       </a:t>
            </a:r>
          </a:p>
          <a:p>
            <a:pPr marL="0" indent="0">
              <a:buNone/>
            </a:pPr>
            <a:r>
              <a:rPr lang="en-US" b="1" dirty="0" smtClean="0"/>
              <a:t>     </a:t>
            </a:r>
          </a:p>
          <a:p>
            <a:pPr marL="0" indent="0">
              <a:buNone/>
            </a:pPr>
            <a:r>
              <a:rPr lang="en-US" b="1" baseline="30000" dirty="0" smtClean="0"/>
              <a:t>214</a:t>
            </a:r>
            <a:r>
              <a:rPr lang="en-US" b="1" dirty="0" smtClean="0"/>
              <a:t>Bi  →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baseline="30000" dirty="0" smtClean="0"/>
              <a:t>83 </a:t>
            </a:r>
            <a:r>
              <a:rPr lang="en-US" b="1" dirty="0" smtClean="0"/>
              <a:t>   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baseline="30000" dirty="0" smtClean="0"/>
              <a:t>3</a:t>
            </a:r>
            <a:r>
              <a:rPr lang="en-US" b="1" dirty="0" smtClean="0"/>
              <a:t>H  →</a:t>
            </a:r>
          </a:p>
          <a:p>
            <a:pPr marL="0" indent="0">
              <a:buNone/>
            </a:pPr>
            <a:r>
              <a:rPr lang="en-US" b="1" baseline="30000" dirty="0"/>
              <a:t>1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baseline="30000" dirty="0" smtClean="0"/>
              <a:t>8</a:t>
            </a:r>
            <a:r>
              <a:rPr lang="en-US" b="1" dirty="0" smtClean="0"/>
              <a:t>Li  → </a:t>
            </a:r>
          </a:p>
          <a:p>
            <a:pPr marL="0" indent="0">
              <a:buNone/>
            </a:pPr>
            <a:r>
              <a:rPr lang="en-US" b="1" baseline="-25000" dirty="0" smtClean="0"/>
              <a:t>3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9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Decay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000" b="1" baseline="30000" dirty="0"/>
              <a:t>230</a:t>
            </a:r>
            <a:r>
              <a:rPr lang="en-US" sz="2000" b="1" dirty="0"/>
              <a:t>Th  →  </a:t>
            </a:r>
            <a:r>
              <a:rPr lang="en-US" sz="2000" b="1" baseline="30000" dirty="0"/>
              <a:t> 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baseline="30000" dirty="0" smtClean="0"/>
              <a:t>90</a:t>
            </a:r>
            <a:r>
              <a:rPr lang="en-US" sz="2000" b="1" dirty="0" smtClean="0"/>
              <a:t> </a:t>
            </a:r>
            <a:r>
              <a:rPr lang="en-US" sz="2000" b="1" dirty="0"/>
              <a:t>  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        </a:t>
            </a:r>
            <a:r>
              <a:rPr lang="en-US" sz="2000" b="1" baseline="30000" dirty="0"/>
              <a:t>     </a:t>
            </a:r>
            <a:endParaRPr lang="en-US" sz="2000" b="1" dirty="0" smtClean="0">
              <a:effectLst/>
            </a:endParaRPr>
          </a:p>
          <a:p>
            <a:pPr marL="0" indent="0" fontAlgn="base">
              <a:buNone/>
            </a:pPr>
            <a:r>
              <a:rPr lang="en-US" sz="2000" b="1" baseline="30000" dirty="0"/>
              <a:t>237</a:t>
            </a:r>
            <a:r>
              <a:rPr lang="en-US" sz="2000" b="1" dirty="0"/>
              <a:t>Np  →  </a:t>
            </a:r>
            <a:r>
              <a:rPr lang="en-US" sz="2000" b="1" baseline="30000" dirty="0"/>
              <a:t> 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baseline="30000" dirty="0" smtClean="0"/>
              <a:t>93</a:t>
            </a:r>
            <a:r>
              <a:rPr lang="en-US" sz="2000" b="1" dirty="0" smtClean="0"/>
              <a:t> </a:t>
            </a:r>
            <a:r>
              <a:rPr lang="en-US" sz="2000" b="1" dirty="0"/>
              <a:t>    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      </a:t>
            </a:r>
            <a:r>
              <a:rPr lang="en-US" sz="2000" b="1" baseline="30000" dirty="0"/>
              <a:t>  </a:t>
            </a:r>
            <a:r>
              <a:rPr lang="en-US" sz="2000" b="1" dirty="0"/>
              <a:t>           </a:t>
            </a:r>
            <a:r>
              <a:rPr lang="en-US" sz="2000" b="1" baseline="30000" dirty="0"/>
              <a:t> 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baseline="30000" dirty="0" smtClean="0"/>
              <a:t>263</a:t>
            </a:r>
            <a:r>
              <a:rPr lang="en-US" sz="2000" b="1" dirty="0" smtClean="0"/>
              <a:t>Sg </a:t>
            </a:r>
            <a:r>
              <a:rPr lang="en-US" sz="2000" b="1" dirty="0"/>
              <a:t> →  </a:t>
            </a:r>
            <a:r>
              <a:rPr lang="en-US" sz="2000" b="1" baseline="30000" dirty="0"/>
              <a:t> 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baseline="30000" dirty="0" smtClean="0"/>
              <a:t>106</a:t>
            </a:r>
            <a:r>
              <a:rPr lang="en-US" sz="2000" b="1" dirty="0" smtClean="0"/>
              <a:t> </a:t>
            </a:r>
            <a:r>
              <a:rPr lang="en-US" sz="2000" b="1" dirty="0"/>
              <a:t>   </a:t>
            </a: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>
              <a:effectLst/>
            </a:endParaRPr>
          </a:p>
          <a:p>
            <a:pPr marL="0" indent="0" fontAlgn="base">
              <a:buNone/>
            </a:pPr>
            <a:r>
              <a:rPr lang="en-US" sz="2000" b="1" baseline="30000" dirty="0"/>
              <a:t>241</a:t>
            </a:r>
            <a:r>
              <a:rPr lang="en-US" sz="2000" b="1" dirty="0"/>
              <a:t>Am  →  </a:t>
            </a:r>
            <a:r>
              <a:rPr lang="en-US" sz="2000" b="1" baseline="30000" dirty="0"/>
              <a:t> 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baseline="30000" dirty="0" smtClean="0"/>
              <a:t>95</a:t>
            </a:r>
            <a:r>
              <a:rPr lang="en-US" sz="2000" b="1" dirty="0" smtClean="0"/>
              <a:t> </a:t>
            </a:r>
            <a:r>
              <a:rPr lang="en-US" sz="2000" b="1" dirty="0"/>
              <a:t>   </a:t>
            </a:r>
            <a:endParaRPr lang="en-US" sz="2000" b="1" dirty="0" smtClean="0">
              <a:effectLst/>
            </a:endParaRPr>
          </a:p>
          <a:p>
            <a:pPr marL="0" indent="0">
              <a:buNone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2603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21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Beta Decay Practice</vt:lpstr>
      <vt:lpstr>Alpha Decay Practice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 Decay Practice</dc:title>
  <dc:creator>Donohue, Jennifer (jdonohue@psusd.us)</dc:creator>
  <cp:lastModifiedBy>Donohue, Jennifer (jdonohue@psusd.us)</cp:lastModifiedBy>
  <cp:revision>3</cp:revision>
  <dcterms:created xsi:type="dcterms:W3CDTF">2014-10-31T21:28:59Z</dcterms:created>
  <dcterms:modified xsi:type="dcterms:W3CDTF">2014-10-31T21:37:41Z</dcterms:modified>
</cp:coreProperties>
</file>