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FF4DD-488F-4A1C-9825-6E183A87C0A4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B4666A94-6275-4E4D-9C6B-F468387EB8B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FF4DD-488F-4A1C-9825-6E183A87C0A4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66A94-6275-4E4D-9C6B-F468387EB8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FF4DD-488F-4A1C-9825-6E183A87C0A4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66A94-6275-4E4D-9C6B-F468387EB8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FF4DD-488F-4A1C-9825-6E183A87C0A4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66A94-6275-4E4D-9C6B-F468387EB8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FF4DD-488F-4A1C-9825-6E183A87C0A4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66A94-6275-4E4D-9C6B-F468387EB8B8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FF4DD-488F-4A1C-9825-6E183A87C0A4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66A94-6275-4E4D-9C6B-F468387EB8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FF4DD-488F-4A1C-9825-6E183A87C0A4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66A94-6275-4E4D-9C6B-F468387EB8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FF4DD-488F-4A1C-9825-6E183A87C0A4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66A94-6275-4E4D-9C6B-F468387EB8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FF4DD-488F-4A1C-9825-6E183A87C0A4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66A94-6275-4E4D-9C6B-F468387EB8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FF4DD-488F-4A1C-9825-6E183A87C0A4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66A94-6275-4E4D-9C6B-F468387EB8B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FF4DD-488F-4A1C-9825-6E183A87C0A4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66A94-6275-4E4D-9C6B-F468387EB8B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ED8FF4DD-488F-4A1C-9825-6E183A87C0A4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4666A94-6275-4E4D-9C6B-F468387EB8B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Periodic Trends Lab Write Up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Your lab write up will include the following: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Purpose:  </a:t>
            </a:r>
          </a:p>
          <a:p>
            <a:pPr marL="0" indent="0">
              <a:buNone/>
            </a:pPr>
            <a:endParaRPr lang="en-US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indent="0">
              <a:buNone/>
            </a:pPr>
            <a:r>
              <a:rPr lang="en-US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What three metals are used in Part A?</a:t>
            </a:r>
          </a:p>
          <a:p>
            <a:pPr marL="0" indent="0">
              <a:buNone/>
            </a:pPr>
            <a:r>
              <a:rPr lang="en-US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What pattern is observed across and period and down a group in terms of reactivity?</a:t>
            </a:r>
          </a:p>
          <a:p>
            <a:pPr marL="0" indent="0">
              <a:buNone/>
            </a:pPr>
            <a:r>
              <a:rPr lang="en-US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What does the term “solubility” mean?</a:t>
            </a:r>
          </a:p>
          <a:p>
            <a:pPr marL="0" indent="0">
              <a:buNone/>
            </a:pPr>
            <a:r>
              <a:rPr lang="en-US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What solubility pattern for Family II was determined?</a:t>
            </a:r>
            <a:endParaRPr lang="en-US" b="1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93513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>
                <a:solidFill>
                  <a:schemeClr val="tx1"/>
                </a:solidFill>
              </a:rPr>
              <a:t>Materials:  Already done in class</a:t>
            </a:r>
          </a:p>
          <a:p>
            <a:pPr marL="0" indent="0">
              <a:buNone/>
            </a:pPr>
            <a:endParaRPr lang="en-US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chemeClr val="tx1"/>
                </a:solidFill>
              </a:rPr>
              <a:t>Changes:  Already done in class</a:t>
            </a:r>
          </a:p>
          <a:p>
            <a:pPr marL="0" indent="0">
              <a:buNone/>
            </a:pPr>
            <a:endParaRPr lang="en-US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chemeClr val="tx1"/>
                </a:solidFill>
              </a:rPr>
              <a:t>Data and Observations Part A and Part B (done in class while performing the lab)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37463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>
                <a:solidFill>
                  <a:schemeClr val="tx1"/>
                </a:solidFill>
              </a:rPr>
              <a:t>Post Lab Questions:  6-10  (post lab questions 1-5 on google classroom)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403752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6</TotalTime>
  <Words>102</Words>
  <Application>Microsoft Office PowerPoint</Application>
  <PresentationFormat>On-screen Show (4:3)</PresentationFormat>
  <Paragraphs>14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Apothecary</vt:lpstr>
      <vt:lpstr>Periodic Trends Lab Write Up</vt:lpstr>
      <vt:lpstr>PowerPoint Presentation</vt:lpstr>
      <vt:lpstr>PowerPoint Presentation</vt:lpstr>
    </vt:vector>
  </TitlesOfParts>
  <Company>Palm Springs Unified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Periodic Trends Lab Write Up</dc:title>
  <dc:creator>Donohue, Jennifer (jdonohue@psusd.us)</dc:creator>
  <cp:lastModifiedBy>Donohue, Jennifer (jdonohue@psusd.us)</cp:lastModifiedBy>
  <cp:revision>2</cp:revision>
  <dcterms:created xsi:type="dcterms:W3CDTF">2016-09-20T14:47:50Z</dcterms:created>
  <dcterms:modified xsi:type="dcterms:W3CDTF">2016-09-20T14:54:11Z</dcterms:modified>
</cp:coreProperties>
</file>