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B7BA4F-88F4-4848-9803-5ECB9DB13BD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D61FBF-FBBC-4875-8848-1BB9C84A745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Law Lab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Purpose: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From the lab handout, write equation 2 and identify what each variable represents, including the exponents called m and n.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What is the rate constant dependent upon?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For each of the following: zero, first and second order reaction, explain how the concentration effects the rate of the reaction.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9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Law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b="1" dirty="0" smtClean="0">
                <a:solidFill>
                  <a:srgbClr val="002060"/>
                </a:solidFill>
              </a:rPr>
              <a:t>Explain what reaction is being studied in this lab.  List the equation.</a:t>
            </a:r>
          </a:p>
          <a:p>
            <a:pPr marL="514350" indent="-514350">
              <a:buAutoNum type="arabicPeriod" startAt="4"/>
            </a:pPr>
            <a:r>
              <a:rPr lang="en-US" b="1" dirty="0" smtClean="0">
                <a:solidFill>
                  <a:srgbClr val="002060"/>
                </a:solidFill>
              </a:rPr>
              <a:t>Explain what concentration(s) will be held constant and what will be changing for this lab.  In other words, explain how the data will be collected so a rate law can be determined.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5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Law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Procedure Part A and B: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These were given in class.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9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Law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Data Table with all calculation work shown: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Examples done in class: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1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Law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Post Lab Questions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04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151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Rate Law Lab</vt:lpstr>
      <vt:lpstr>Rate Law Lab</vt:lpstr>
      <vt:lpstr>Rate Law Lab</vt:lpstr>
      <vt:lpstr>Rate Law Lab</vt:lpstr>
      <vt:lpstr>Rate Law Lab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 Law Lab</dc:title>
  <dc:creator>Donohue, Jennifer (jdonohue@psusd.us)</dc:creator>
  <cp:lastModifiedBy>Donohue, Jennifer (jdonohue@psusd.us)</cp:lastModifiedBy>
  <cp:revision>2</cp:revision>
  <dcterms:created xsi:type="dcterms:W3CDTF">2016-04-22T15:10:05Z</dcterms:created>
  <dcterms:modified xsi:type="dcterms:W3CDTF">2016-04-22T15:20:32Z</dcterms:modified>
</cp:coreProperties>
</file>