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E8E10B-A78D-4459-AFA7-24BFF0C91A4E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799ED0-E016-4D22-9148-3A3A4BC4E1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Draw the 5 petri dishes and label accordingly</a:t>
            </a:r>
            <a:r>
              <a:rPr lang="en-US" dirty="0" smtClean="0"/>
              <a:t>.  Record </a:t>
            </a:r>
            <a:r>
              <a:rPr lang="en-US" smtClean="0"/>
              <a:t>your observations.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85800" y="2438400"/>
            <a:ext cx="1219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2438400"/>
            <a:ext cx="1219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2438400"/>
            <a:ext cx="1219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2438400"/>
            <a:ext cx="1219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9000" y="2438400"/>
            <a:ext cx="1219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1800" y="5105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90822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NaHCO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2" y="4052386"/>
            <a:ext cx="16033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064493" y="392051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NH</a:t>
            </a:r>
            <a:r>
              <a:rPr lang="en-US" b="1" baseline="-25000" dirty="0" smtClean="0"/>
              <a:t>4</a:t>
            </a:r>
            <a:r>
              <a:rPr lang="en-US" b="1" dirty="0" smtClean="0"/>
              <a:t>Cl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390822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</a:t>
            </a:r>
            <a:r>
              <a:rPr lang="en-US" b="1" baseline="-25000" dirty="0" smtClean="0"/>
              <a:t>3</a:t>
            </a:r>
            <a:r>
              <a:rPr lang="en-US" b="1" dirty="0" smtClean="0"/>
              <a:t>PO</a:t>
            </a:r>
            <a:r>
              <a:rPr lang="en-US" b="1" baseline="-25000" dirty="0" smtClean="0"/>
              <a:t>4</a:t>
            </a:r>
            <a:endParaRPr lang="en-US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7391400" y="3897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NaCl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60720" y="391710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AlCl</a:t>
            </a:r>
            <a:r>
              <a:rPr lang="en-US" b="1" baseline="-25000" dirty="0" smtClean="0"/>
              <a:t>3</a:t>
            </a:r>
            <a:endParaRPr lang="en-US" b="1" baseline="-25000" dirty="0"/>
          </a:p>
        </p:txBody>
      </p:sp>
    </p:spTree>
    <p:extLst>
      <p:ext uri="{BB962C8B-B14F-4D97-AF65-F5344CB8AC3E}">
        <p14:creationId xmlns:p14="http://schemas.microsoft.com/office/powerpoint/2010/main" val="125711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585" y="1752600"/>
            <a:ext cx="6066829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3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2.  Record the color of the salt after it is added to water and indicate the pH associated with the pH value.</a:t>
            </a:r>
          </a:p>
          <a:p>
            <a:r>
              <a:rPr lang="en-US" sz="4000" b="1" dirty="0" smtClean="0"/>
              <a:t>3.  How is it that salts can be acidic or basic?  Justify.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27975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9594797"/>
              </p:ext>
            </p:extLst>
          </p:nvPr>
        </p:nvGraphicFramePr>
        <p:xfrm>
          <a:off x="152400" y="1752600"/>
          <a:ext cx="88392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473200"/>
                <a:gridCol w="1473200"/>
                <a:gridCol w="1473200"/>
                <a:gridCol w="1473200"/>
                <a:gridCol w="147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Salt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Parent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Acid Strength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Parent Base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Base Strength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Type of Salt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AlCl</a:t>
                      </a:r>
                      <a:r>
                        <a:rPr lang="en-US" sz="2400" b="1" baseline="-25000" dirty="0" smtClean="0"/>
                        <a:t>3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</a:t>
                      </a:r>
                      <a:r>
                        <a:rPr lang="en-US" sz="2400" b="1" baseline="-25000" dirty="0" smtClean="0"/>
                        <a:t>3</a:t>
                      </a:r>
                      <a:r>
                        <a:rPr lang="en-US" sz="2400" b="1" dirty="0" smtClean="0"/>
                        <a:t>PO</a:t>
                      </a:r>
                      <a:r>
                        <a:rPr lang="en-US" sz="2400" b="1" baseline="-25000" dirty="0" smtClean="0"/>
                        <a:t>4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NH</a:t>
                      </a:r>
                      <a:r>
                        <a:rPr lang="en-US" sz="2400" b="1" baseline="-25000" dirty="0" smtClean="0"/>
                        <a:t>4</a:t>
                      </a:r>
                      <a:r>
                        <a:rPr lang="en-US" sz="2400" b="1" dirty="0" smtClean="0"/>
                        <a:t>Cl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/>
                        <a:t>NaCl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NaHCO</a:t>
                      </a:r>
                      <a:r>
                        <a:rPr lang="en-US" sz="2400" b="1" baseline="-25000" dirty="0" smtClean="0"/>
                        <a:t>3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005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</TotalTime>
  <Words>79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Salts</vt:lpstr>
      <vt:lpstr>PowerPoint Presentation</vt:lpstr>
      <vt:lpstr>Salts</vt:lpstr>
      <vt:lpstr>Salts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Salts</dc:title>
  <dc:creator>Donohue, Jennifer (jdonohue@psusd.us)</dc:creator>
  <cp:lastModifiedBy>Donohue, Jennifer (jdonohue@psusd.us)</cp:lastModifiedBy>
  <cp:revision>5</cp:revision>
  <dcterms:created xsi:type="dcterms:W3CDTF">2015-04-13T22:11:20Z</dcterms:created>
  <dcterms:modified xsi:type="dcterms:W3CDTF">2016-02-26T19:27:29Z</dcterms:modified>
</cp:coreProperties>
</file>