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98B796-C8E2-49EC-A8A7-A8E2768009F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9D1812A-A714-49C6-A78C-53730778893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my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365045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1.Define Beer’s Law.</a:t>
            </a:r>
          </a:p>
          <a:p>
            <a:pPr marL="0" indent="0">
              <a:buNone/>
            </a:pPr>
            <a:r>
              <a:rPr lang="en-US" dirty="0" smtClean="0"/>
              <a:t>2.Explain the purpose of a calibration curve.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828800"/>
            <a:ext cx="465836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46577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363" y="4114800"/>
            <a:ext cx="63246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399" y="3448586"/>
            <a:ext cx="3505201" cy="666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 the graph below for questions 3 and 4.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0654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</TotalTime>
  <Words>28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What’s wrong with my answer?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Donohue, Jennifer (jdonohue@psusd.us)</dc:creator>
  <cp:lastModifiedBy>Donohue, Jennifer (jdonohue@psusd.us)</cp:lastModifiedBy>
  <cp:revision>2</cp:revision>
  <dcterms:created xsi:type="dcterms:W3CDTF">2017-03-28T21:51:36Z</dcterms:created>
  <dcterms:modified xsi:type="dcterms:W3CDTF">2017-03-28T22:03:42Z</dcterms:modified>
</cp:coreProperties>
</file>