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C113-BA9E-449E-BB0B-D33F9055A91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C4C2-0654-428A-BCA0-8FD1FE5A7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C113-BA9E-449E-BB0B-D33F9055A91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C4C2-0654-428A-BCA0-8FD1FE5A7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C113-BA9E-449E-BB0B-D33F9055A91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C4C2-0654-428A-BCA0-8FD1FE5A7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C113-BA9E-449E-BB0B-D33F9055A91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C4C2-0654-428A-BCA0-8FD1FE5A7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C113-BA9E-449E-BB0B-D33F9055A91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C4C2-0654-428A-BCA0-8FD1FE5A7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C113-BA9E-449E-BB0B-D33F9055A91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C4C2-0654-428A-BCA0-8FD1FE5A7F8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C113-BA9E-449E-BB0B-D33F9055A91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C4C2-0654-428A-BCA0-8FD1FE5A7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C113-BA9E-449E-BB0B-D33F9055A91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C4C2-0654-428A-BCA0-8FD1FE5A7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C113-BA9E-449E-BB0B-D33F9055A91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C4C2-0654-428A-BCA0-8FD1FE5A7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C113-BA9E-449E-BB0B-D33F9055A91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54C4C2-0654-428A-BCA0-8FD1FE5A7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6C113-BA9E-449E-BB0B-D33F9055A91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54C4C2-0654-428A-BCA0-8FD1FE5A7F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4B6C113-BA9E-449E-BB0B-D33F9055A91A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F54C4C2-0654-428A-BCA0-8FD1FE5A7F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Double Displacement Lab </a:t>
            </a:r>
            <a:r>
              <a:rPr lang="en-US" dirty="0" err="1" smtClean="0"/>
              <a:t>WriteUp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066800"/>
            <a:ext cx="7520940" cy="357984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Purpose</a:t>
            </a:r>
          </a:p>
          <a:p>
            <a:pPr marL="0" indent="0">
              <a:buNone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Your purpose must include the following reaction: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Li</a:t>
            </a:r>
            <a:r>
              <a:rPr lang="en-US" sz="3200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(SO</a:t>
            </a:r>
            <a:r>
              <a:rPr lang="en-US" sz="3200" baseline="-25000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)  +  Ca</a:t>
            </a:r>
            <a:r>
              <a:rPr lang="en-US" sz="3200" baseline="-25000" dirty="0" smtClean="0">
                <a:solidFill>
                  <a:schemeClr val="accent4">
                    <a:lumMod val="75000"/>
                  </a:schemeClr>
                </a:solidFill>
              </a:rPr>
              <a:t>3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(PO</a:t>
            </a:r>
            <a:r>
              <a:rPr lang="en-US" sz="3200" baseline="-25000" dirty="0" smtClean="0">
                <a:solidFill>
                  <a:schemeClr val="accent4">
                    <a:lumMod val="75000"/>
                  </a:schemeClr>
                </a:solidFill>
              </a:rPr>
              <a:t>4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r>
              <a:rPr lang="en-US" sz="3200" baseline="-25000" dirty="0" smtClean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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74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7030A0"/>
                </a:solidFill>
              </a:rPr>
              <a:t>In your purpose address the following: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030A0"/>
                </a:solidFill>
              </a:rPr>
              <a:t>	</a:t>
            </a:r>
            <a:r>
              <a:rPr lang="en-US" sz="2800" dirty="0" smtClean="0">
                <a:solidFill>
                  <a:srgbClr val="7030A0"/>
                </a:solidFill>
              </a:rPr>
              <a:t>1.  Explain what a double displacement reaction is.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7030A0"/>
                </a:solidFill>
              </a:rPr>
              <a:t>	</a:t>
            </a:r>
            <a:r>
              <a:rPr lang="en-US" sz="2800" dirty="0" smtClean="0">
                <a:solidFill>
                  <a:srgbClr val="7030A0"/>
                </a:solidFill>
              </a:rPr>
              <a:t>2.  Explain the terms aqueous, precipitate, </a:t>
            </a:r>
            <a:r>
              <a:rPr lang="en-US" sz="2800" dirty="0" err="1" smtClean="0">
                <a:solidFill>
                  <a:srgbClr val="7030A0"/>
                </a:solidFill>
              </a:rPr>
              <a:t>cation</a:t>
            </a:r>
            <a:r>
              <a:rPr lang="en-US" sz="2800" dirty="0" smtClean="0">
                <a:solidFill>
                  <a:srgbClr val="7030A0"/>
                </a:solidFill>
              </a:rPr>
              <a:t>, anion, subscript, coefficient, reactants, and products.  In addition to explaining each of these terms you need to label and identify each term on the equation.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539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Write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Materials </a:t>
            </a:r>
          </a:p>
          <a:p>
            <a:endParaRPr lang="en-US" sz="2800" dirty="0"/>
          </a:p>
          <a:p>
            <a:r>
              <a:rPr lang="en-US" sz="2800" dirty="0" smtClean="0">
                <a:solidFill>
                  <a:schemeClr val="accent4">
                    <a:lumMod val="50000"/>
                  </a:schemeClr>
                </a:solidFill>
              </a:rPr>
              <a:t>	Your write up needs to include a materials section.  List the written name and the chemical formula.  Refer to lab experiment as reference.</a:t>
            </a:r>
            <a:endParaRPr lang="en-US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743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Write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Data and Equations</a:t>
            </a:r>
          </a:p>
          <a:p>
            <a:endParaRPr lang="en-US" sz="2800" dirty="0">
              <a:solidFill>
                <a:srgbClr val="7030A0"/>
              </a:solidFill>
            </a:endParaRPr>
          </a:p>
          <a:p>
            <a:r>
              <a:rPr lang="en-US" sz="2800" dirty="0" smtClean="0">
                <a:solidFill>
                  <a:srgbClr val="7030A0"/>
                </a:solidFill>
              </a:rPr>
              <a:t>This section is to include your balanced equations.</a:t>
            </a:r>
          </a:p>
          <a:p>
            <a:endParaRPr lang="en-US" sz="2800" dirty="0">
              <a:solidFill>
                <a:srgbClr val="7030A0"/>
              </a:solidFill>
            </a:endParaRPr>
          </a:p>
          <a:p>
            <a:r>
              <a:rPr lang="en-US" sz="2800" dirty="0" smtClean="0">
                <a:solidFill>
                  <a:srgbClr val="7030A0"/>
                </a:solidFill>
              </a:rPr>
              <a:t>Period 3 and 5:  Numbers 17-26  (others were done prior and handed in separate).</a:t>
            </a:r>
          </a:p>
          <a:p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656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Write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Post Lab  Questions (refer to lab)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22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Your conclusion should address the following:</a:t>
            </a:r>
          </a:p>
          <a:p>
            <a:r>
              <a:rPr lang="en-US" sz="2400" dirty="0">
                <a:solidFill>
                  <a:srgbClr val="7030A0"/>
                </a:solidFill>
              </a:rPr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What is solubility?</a:t>
            </a:r>
          </a:p>
          <a:p>
            <a:r>
              <a:rPr lang="en-US" sz="2400" dirty="0">
                <a:solidFill>
                  <a:srgbClr val="7030A0"/>
                </a:solidFill>
              </a:rPr>
              <a:t>	</a:t>
            </a:r>
            <a:r>
              <a:rPr lang="en-US" sz="2400" dirty="0" smtClean="0">
                <a:solidFill>
                  <a:srgbClr val="7030A0"/>
                </a:solidFill>
              </a:rPr>
              <a:t>What is the purpose of solubility rules and how where they applied in this lab.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9699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</TotalTime>
  <Words>76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Double Displacement Lab WriteUp</vt:lpstr>
      <vt:lpstr>Instructions</vt:lpstr>
      <vt:lpstr>Lab Write up</vt:lpstr>
      <vt:lpstr>Lab Write Up</vt:lpstr>
      <vt:lpstr>Lab Write up</vt:lpstr>
      <vt:lpstr>Conclusion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Displacement Lab WriteUp</dc:title>
  <dc:creator>Donohue, Jennifer (jdonohue@psusd.us)</dc:creator>
  <cp:lastModifiedBy>Donohue, Jennifer (jdonohue@psusd.us)</cp:lastModifiedBy>
  <cp:revision>5</cp:revision>
  <dcterms:created xsi:type="dcterms:W3CDTF">2015-11-19T16:01:42Z</dcterms:created>
  <dcterms:modified xsi:type="dcterms:W3CDTF">2015-11-19T16:17:59Z</dcterms:modified>
</cp:coreProperties>
</file>