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77E0AE3-73E4-4D95-83ED-0A6693C3EE8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ACD3C5D-5485-4F5F-9B75-4FCDF29E62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Equilibrium 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You will be assigned a question.</a:t>
            </a:r>
          </a:p>
          <a:p>
            <a:pPr marL="0" indent="0">
              <a:buNone/>
            </a:pPr>
            <a:r>
              <a:rPr lang="en-US" sz="2400" dirty="0" smtClean="0"/>
              <a:t>You will create a slide of your question to present to the class (this way they know what question is being answered).</a:t>
            </a:r>
          </a:p>
          <a:p>
            <a:pPr marL="0" indent="0">
              <a:buNone/>
            </a:pPr>
            <a:r>
              <a:rPr lang="en-US" sz="2400" dirty="0" smtClean="0"/>
              <a:t>You will create a slide(s) for the answer.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776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696586"/>
              </p:ext>
            </p:extLst>
          </p:nvPr>
        </p:nvGraphicFramePr>
        <p:xfrm>
          <a:off x="822325" y="1100138"/>
          <a:ext cx="7521575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315"/>
                <a:gridCol w="1504315"/>
                <a:gridCol w="1504315"/>
                <a:gridCol w="1504315"/>
                <a:gridCol w="150431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slide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has</a:t>
                      </a:r>
                      <a:r>
                        <a:rPr lang="en-US" baseline="0" dirty="0" smtClean="0"/>
                        <a:t> no errors.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has 1 error.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has 2 errors.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errors.</a:t>
                      </a:r>
                      <a:endParaRPr lang="en-US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Answer slide(s)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</a:t>
                      </a:r>
                      <a:r>
                        <a:rPr lang="en-US" baseline="0" dirty="0" smtClean="0"/>
                        <a:t> has no error, and the answer is correct.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has 1 error and/or the answer is incorrect.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has 2 errors and/or the answer is incorrect.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errors.</a:t>
                      </a:r>
                      <a:endParaRPr lang="en-US" dirty="0"/>
                    </a:p>
                  </a:txBody>
                  <a:tcPr marL="83573" marR="835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Verbal</a:t>
                      </a:r>
                      <a:r>
                        <a:rPr lang="en-US" baseline="0" dirty="0" smtClean="0"/>
                        <a:t> explanation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students speak and explain with clarity 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 50:50 ratio in speaking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students speak but there is a</a:t>
                      </a:r>
                      <a:r>
                        <a:rPr lang="en-US" baseline="0" dirty="0" smtClean="0"/>
                        <a:t> little</a:t>
                      </a:r>
                      <a:r>
                        <a:rPr lang="en-US" dirty="0" smtClean="0"/>
                        <a:t> confusion when explaining and/or a</a:t>
                      </a:r>
                      <a:r>
                        <a:rPr lang="en-US" baseline="0" dirty="0" smtClean="0"/>
                        <a:t> 75:25 ratio in speaking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r>
                        <a:rPr lang="en-US" baseline="0" dirty="0" smtClean="0"/>
                        <a:t> students speak but there seems to be quite a bit of confusion and/or explaining is mostly on one person (90:10 ratio)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do not verbally explain or when material is presented there is great confusion.</a:t>
                      </a:r>
                      <a:endParaRPr lang="en-US" dirty="0"/>
                    </a:p>
                  </a:txBody>
                  <a:tcPr marL="83573" marR="835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29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</TotalTime>
  <Words>177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Exploring Equilibrium Question</vt:lpstr>
      <vt:lpstr>Rubric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Equilibrium Question</dc:title>
  <dc:creator>Donohue, Jennifer (jdonohue@psusd.us)</dc:creator>
  <cp:lastModifiedBy>Donohue, Jennifer (jdonohue@psusd.us)</cp:lastModifiedBy>
  <cp:revision>4</cp:revision>
  <dcterms:created xsi:type="dcterms:W3CDTF">2017-04-28T19:03:08Z</dcterms:created>
  <dcterms:modified xsi:type="dcterms:W3CDTF">2017-04-28T21:20:27Z</dcterms:modified>
</cp:coreProperties>
</file>