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7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1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9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7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7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8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2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C8A-112E-47EA-91A1-FB37C3C067B5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7292-39CE-4E4C-8934-DF05F78A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9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Mole Practice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Practice converting the following:</a:t>
            </a:r>
          </a:p>
          <a:p>
            <a:pPr marL="514350" indent="-514350">
              <a:buAutoNum type="arabicPeriod"/>
            </a:pPr>
            <a:r>
              <a:rPr lang="en-US" sz="4400" b="1" dirty="0" smtClean="0"/>
              <a:t>3.00 </a:t>
            </a:r>
            <a:r>
              <a:rPr lang="en-US" sz="4400" b="1" dirty="0" err="1" smtClean="0"/>
              <a:t>mol</a:t>
            </a:r>
            <a:r>
              <a:rPr lang="en-US" sz="4400" b="1" dirty="0" smtClean="0"/>
              <a:t> NH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  	= ____g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400" b="1" dirty="0" smtClean="0"/>
              <a:t>9.02 </a:t>
            </a:r>
            <a:r>
              <a:rPr lang="en-US" sz="4400" b="1" dirty="0" err="1" smtClean="0"/>
              <a:t>mol</a:t>
            </a:r>
            <a:r>
              <a:rPr lang="en-US" sz="4400" b="1" dirty="0" smtClean="0"/>
              <a:t>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		= ____g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3533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1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Mole Practice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3.  0.2 g SO</a:t>
            </a:r>
            <a:r>
              <a:rPr lang="en-US" sz="4400" b="1" baseline="-25000" dirty="0" smtClean="0"/>
              <a:t>3</a:t>
            </a:r>
            <a:r>
              <a:rPr lang="en-US" sz="4400" b="1" dirty="0" smtClean="0"/>
              <a:t>		= ____</a:t>
            </a:r>
            <a:r>
              <a:rPr lang="en-US" sz="4400" b="1" dirty="0" err="1" smtClean="0"/>
              <a:t>mol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4.  0.0106 g NO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	= ____</a:t>
            </a:r>
            <a:r>
              <a:rPr lang="en-US" sz="4400" b="1" dirty="0" err="1" smtClean="0"/>
              <a:t>mol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2000"/>
            <a:ext cx="333851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6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Mole Practice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5.  6.0 g MgCl</a:t>
            </a:r>
            <a:r>
              <a:rPr lang="en-US" b="1" baseline="-25000" dirty="0" smtClean="0"/>
              <a:t>2</a:t>
            </a:r>
            <a:r>
              <a:rPr lang="en-US" b="1" dirty="0" smtClean="0"/>
              <a:t>		= ____atoms</a:t>
            </a:r>
          </a:p>
          <a:p>
            <a:pPr marL="0" indent="0">
              <a:buNone/>
            </a:pPr>
            <a:r>
              <a:rPr lang="en-US" b="1" dirty="0" smtClean="0"/>
              <a:t>6.  8.00 g </a:t>
            </a:r>
            <a:r>
              <a:rPr lang="en-US" b="1" dirty="0" err="1" smtClean="0"/>
              <a:t>NaOH</a:t>
            </a:r>
            <a:r>
              <a:rPr lang="en-US" b="1" dirty="0" smtClean="0"/>
              <a:t>		= ____atoms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18288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16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Mole Practice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7"/>
            </a:pPr>
            <a:r>
              <a:rPr lang="en-US" sz="4400" b="1" dirty="0" smtClean="0"/>
              <a:t>3.25 x 10</a:t>
            </a:r>
            <a:r>
              <a:rPr lang="en-US" sz="4400" b="1" baseline="30000" dirty="0" smtClean="0"/>
              <a:t>24</a:t>
            </a:r>
            <a:r>
              <a:rPr lang="en-US" sz="4400" b="1" dirty="0" smtClean="0"/>
              <a:t> atoms of calcium = ____grams</a:t>
            </a:r>
          </a:p>
          <a:p>
            <a:pPr marL="514350" indent="-514350">
              <a:buAutoNum type="arabicPeriod" startAt="7"/>
            </a:pPr>
            <a:r>
              <a:rPr lang="en-US" sz="4400" b="1" dirty="0" smtClean="0"/>
              <a:t>10.0 x 10</a:t>
            </a:r>
            <a:r>
              <a:rPr lang="en-US" sz="4400" b="1" baseline="30000" dirty="0" smtClean="0"/>
              <a:t>22</a:t>
            </a:r>
            <a:r>
              <a:rPr lang="en-US" sz="4400" b="1" dirty="0" smtClean="0"/>
              <a:t> atoms of I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   =___grams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913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 Practice</a:t>
            </a:r>
            <a:br>
              <a:rPr lang="en-US" dirty="0" smtClean="0"/>
            </a:br>
            <a:r>
              <a:rPr lang="en-US" b="1" dirty="0" smtClean="0"/>
              <a:t>On Your Own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9.  2.9 x 10</a:t>
            </a:r>
            <a:r>
              <a:rPr lang="en-US" b="1" baseline="30000" dirty="0" smtClean="0"/>
              <a:t>25</a:t>
            </a:r>
            <a:r>
              <a:rPr lang="en-US" b="1" dirty="0" smtClean="0"/>
              <a:t> atoms of calcium = ____grams</a:t>
            </a:r>
          </a:p>
          <a:p>
            <a:pPr marL="0" indent="0">
              <a:buNone/>
            </a:pPr>
            <a:r>
              <a:rPr lang="en-US" b="1" dirty="0" smtClean="0"/>
              <a:t>10.  43 x 10</a:t>
            </a:r>
            <a:r>
              <a:rPr lang="en-US" b="1" baseline="30000" dirty="0" smtClean="0"/>
              <a:t>21</a:t>
            </a:r>
            <a:r>
              <a:rPr lang="en-US" b="1" dirty="0" smtClean="0"/>
              <a:t> atoms of I</a:t>
            </a:r>
            <a:r>
              <a:rPr lang="en-US" b="1" baseline="-25000" dirty="0" smtClean="0"/>
              <a:t>2</a:t>
            </a:r>
            <a:r>
              <a:rPr lang="en-US" b="1" dirty="0" smtClean="0"/>
              <a:t>   =___grams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3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66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Mole Practice</vt:lpstr>
      <vt:lpstr>Mole Practice</vt:lpstr>
      <vt:lpstr>Mole Practice</vt:lpstr>
      <vt:lpstr>Mole Practice</vt:lpstr>
      <vt:lpstr>Mole Practice On Your Own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Practice</dc:title>
  <dc:creator>Donohue, Jennifer (jdonohue@psusd.us)</dc:creator>
  <cp:lastModifiedBy>Donohue, Jennifer (jdonohue@psusd.us)</cp:lastModifiedBy>
  <cp:revision>8</cp:revision>
  <dcterms:created xsi:type="dcterms:W3CDTF">2014-12-02T22:44:53Z</dcterms:created>
  <dcterms:modified xsi:type="dcterms:W3CDTF">2016-01-12T16:13:00Z</dcterms:modified>
</cp:coreProperties>
</file>